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8" r:id="rId3"/>
    <p:sldId id="261" r:id="rId4"/>
    <p:sldId id="259" r:id="rId5"/>
    <p:sldId id="260" r:id="rId6"/>
    <p:sldId id="262" r:id="rId7"/>
    <p:sldId id="263" r:id="rId8"/>
    <p:sldId id="264"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59" d="100"/>
          <a:sy n="159" d="100"/>
        </p:scale>
        <p:origin x="190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2790F-A1D6-4B41-BBAB-508E8F1FEBD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7915D52-9E89-47FD-86DF-27A1ED61D3DC}">
      <dgm:prSet/>
      <dgm:spPr/>
      <dgm:t>
        <a:bodyPr/>
        <a:lstStyle/>
        <a:p>
          <a:pPr>
            <a:lnSpc>
              <a:spcPct val="100000"/>
            </a:lnSpc>
          </a:pPr>
          <a:r>
            <a:rPr lang="en-US" b="1"/>
            <a:t>Enhanced Safety Measures:</a:t>
          </a:r>
          <a:endParaRPr lang="en-US"/>
        </a:p>
      </dgm:t>
    </dgm:pt>
    <dgm:pt modelId="{A180B2EB-C8E7-40C2-B6A4-2CD9A74BA575}" type="parTrans" cxnId="{E6648D3E-EC13-4299-A3C1-426825C0B161}">
      <dgm:prSet/>
      <dgm:spPr/>
      <dgm:t>
        <a:bodyPr/>
        <a:lstStyle/>
        <a:p>
          <a:endParaRPr lang="en-US"/>
        </a:p>
      </dgm:t>
    </dgm:pt>
    <dgm:pt modelId="{98F756DD-29F3-4E33-8383-EB0D5505B70D}" type="sibTrans" cxnId="{E6648D3E-EC13-4299-A3C1-426825C0B161}">
      <dgm:prSet/>
      <dgm:spPr/>
      <dgm:t>
        <a:bodyPr/>
        <a:lstStyle/>
        <a:p>
          <a:endParaRPr lang="en-US"/>
        </a:p>
      </dgm:t>
    </dgm:pt>
    <dgm:pt modelId="{47BF566E-C2B4-405A-8F39-BF06FF5801AB}">
      <dgm:prSet/>
      <dgm:spPr/>
      <dgm:t>
        <a:bodyPr/>
        <a:lstStyle/>
        <a:p>
          <a:pPr>
            <a:lnSpc>
              <a:spcPct val="100000"/>
            </a:lnSpc>
          </a:pPr>
          <a:r>
            <a:rPr lang="en-US"/>
            <a:t>AI for improved safety at all travel stages</a:t>
          </a:r>
        </a:p>
      </dgm:t>
    </dgm:pt>
    <dgm:pt modelId="{54107E88-6C7F-4DED-8DC3-442EF904870B}" type="parTrans" cxnId="{F4E2D15F-67CE-49F5-A64E-E68B7BC3A512}">
      <dgm:prSet/>
      <dgm:spPr/>
      <dgm:t>
        <a:bodyPr/>
        <a:lstStyle/>
        <a:p>
          <a:endParaRPr lang="en-US"/>
        </a:p>
      </dgm:t>
    </dgm:pt>
    <dgm:pt modelId="{DB8ED945-9BFE-4170-AF6D-165675461AF4}" type="sibTrans" cxnId="{F4E2D15F-67CE-49F5-A64E-E68B7BC3A512}">
      <dgm:prSet/>
      <dgm:spPr/>
      <dgm:t>
        <a:bodyPr/>
        <a:lstStyle/>
        <a:p>
          <a:endParaRPr lang="en-US"/>
        </a:p>
      </dgm:t>
    </dgm:pt>
    <dgm:pt modelId="{D1F9BC22-F7E8-4A26-8727-D40E14A5E41F}">
      <dgm:prSet/>
      <dgm:spPr/>
      <dgm:t>
        <a:bodyPr/>
        <a:lstStyle/>
        <a:p>
          <a:pPr>
            <a:lnSpc>
              <a:spcPct val="100000"/>
            </a:lnSpc>
          </a:pPr>
          <a:r>
            <a:rPr lang="en-US"/>
            <a:t>Real-time analysis for threat identification</a:t>
          </a:r>
        </a:p>
      </dgm:t>
    </dgm:pt>
    <dgm:pt modelId="{BC5746CD-8DA3-4D7E-83EC-6307B888DBB3}" type="parTrans" cxnId="{AA34CB44-B029-4603-91F6-343F2C853112}">
      <dgm:prSet/>
      <dgm:spPr/>
      <dgm:t>
        <a:bodyPr/>
        <a:lstStyle/>
        <a:p>
          <a:endParaRPr lang="en-US"/>
        </a:p>
      </dgm:t>
    </dgm:pt>
    <dgm:pt modelId="{D2EFAE42-B182-4482-B24E-914CFC4102CD}" type="sibTrans" cxnId="{AA34CB44-B029-4603-91F6-343F2C853112}">
      <dgm:prSet/>
      <dgm:spPr/>
      <dgm:t>
        <a:bodyPr/>
        <a:lstStyle/>
        <a:p>
          <a:endParaRPr lang="en-US"/>
        </a:p>
      </dgm:t>
    </dgm:pt>
    <dgm:pt modelId="{845AE41F-E8D3-41D3-9CEB-E77C930209FF}">
      <dgm:prSet/>
      <dgm:spPr/>
      <dgm:t>
        <a:bodyPr/>
        <a:lstStyle/>
        <a:p>
          <a:pPr>
            <a:lnSpc>
              <a:spcPct val="100000"/>
            </a:lnSpc>
          </a:pPr>
          <a:r>
            <a:rPr lang="en-US" b="1"/>
            <a:t>Predictive Analytics for Travel Risks:</a:t>
          </a:r>
          <a:endParaRPr lang="en-US"/>
        </a:p>
      </dgm:t>
    </dgm:pt>
    <dgm:pt modelId="{CF1A2FDC-165C-4940-8D05-4634BA05BF7A}" type="parTrans" cxnId="{534FC737-1E8E-4E96-9B5A-7DC4736478E9}">
      <dgm:prSet/>
      <dgm:spPr/>
      <dgm:t>
        <a:bodyPr/>
        <a:lstStyle/>
        <a:p>
          <a:endParaRPr lang="en-US"/>
        </a:p>
      </dgm:t>
    </dgm:pt>
    <dgm:pt modelId="{C77F2A67-0D0D-4A6E-8D0F-B45EE99CCAB6}" type="sibTrans" cxnId="{534FC737-1E8E-4E96-9B5A-7DC4736478E9}">
      <dgm:prSet/>
      <dgm:spPr/>
      <dgm:t>
        <a:bodyPr/>
        <a:lstStyle/>
        <a:p>
          <a:endParaRPr lang="en-US"/>
        </a:p>
      </dgm:t>
    </dgm:pt>
    <dgm:pt modelId="{367E5908-5813-4BB1-BD02-FA9AF43A5491}">
      <dgm:prSet/>
      <dgm:spPr/>
      <dgm:t>
        <a:bodyPr/>
        <a:lstStyle/>
        <a:p>
          <a:pPr>
            <a:lnSpc>
              <a:spcPct val="100000"/>
            </a:lnSpc>
          </a:pPr>
          <a:r>
            <a:rPr lang="en-US" dirty="0"/>
            <a:t>Historical data, weather, geopolitical events</a:t>
          </a:r>
        </a:p>
      </dgm:t>
    </dgm:pt>
    <dgm:pt modelId="{97B092BB-7052-43E7-AF76-5C7262234C51}" type="parTrans" cxnId="{8C041A89-E6AE-4A3B-8D83-0E078C26755B}">
      <dgm:prSet/>
      <dgm:spPr/>
      <dgm:t>
        <a:bodyPr/>
        <a:lstStyle/>
        <a:p>
          <a:endParaRPr lang="en-US"/>
        </a:p>
      </dgm:t>
    </dgm:pt>
    <dgm:pt modelId="{C4CE3CB8-CEB2-4768-B1C5-A2CB2053FADA}" type="sibTrans" cxnId="{8C041A89-E6AE-4A3B-8D83-0E078C26755B}">
      <dgm:prSet/>
      <dgm:spPr/>
      <dgm:t>
        <a:bodyPr/>
        <a:lstStyle/>
        <a:p>
          <a:endParaRPr lang="en-US"/>
        </a:p>
      </dgm:t>
    </dgm:pt>
    <dgm:pt modelId="{932365A4-C934-4B04-8B37-7D2468DC5BDD}">
      <dgm:prSet/>
      <dgm:spPr/>
      <dgm:t>
        <a:bodyPr/>
        <a:lstStyle/>
        <a:p>
          <a:pPr>
            <a:lnSpc>
              <a:spcPct val="100000"/>
            </a:lnSpc>
          </a:pPr>
          <a:r>
            <a:rPr lang="en-US" dirty="0"/>
            <a:t>Informed decisions and preventive measures</a:t>
          </a:r>
        </a:p>
      </dgm:t>
    </dgm:pt>
    <dgm:pt modelId="{A1F55E2D-50AA-47DE-A1FB-6A937927652C}" type="parTrans" cxnId="{59BF9318-DF67-4454-B4DB-5655E2F90A42}">
      <dgm:prSet/>
      <dgm:spPr/>
      <dgm:t>
        <a:bodyPr/>
        <a:lstStyle/>
        <a:p>
          <a:endParaRPr lang="en-US"/>
        </a:p>
      </dgm:t>
    </dgm:pt>
    <dgm:pt modelId="{CF90303E-E2A0-4CC3-9EDF-27DA15904D19}" type="sibTrans" cxnId="{59BF9318-DF67-4454-B4DB-5655E2F90A42}">
      <dgm:prSet/>
      <dgm:spPr/>
      <dgm:t>
        <a:bodyPr/>
        <a:lstStyle/>
        <a:p>
          <a:endParaRPr lang="en-US"/>
        </a:p>
      </dgm:t>
    </dgm:pt>
    <dgm:pt modelId="{B176259D-CAEE-4298-B6DA-25D043B27ECA}">
      <dgm:prSet/>
      <dgm:spPr/>
      <dgm:t>
        <a:bodyPr/>
        <a:lstStyle/>
        <a:p>
          <a:pPr>
            <a:lnSpc>
              <a:spcPct val="100000"/>
            </a:lnSpc>
          </a:pPr>
          <a:r>
            <a:rPr lang="en-US" b="1"/>
            <a:t>Crisis Response and Management:</a:t>
          </a:r>
          <a:endParaRPr lang="en-US"/>
        </a:p>
      </dgm:t>
    </dgm:pt>
    <dgm:pt modelId="{ED242315-40CA-458D-84D1-CDCF247B566C}" type="parTrans" cxnId="{3A8B486A-6FF8-4C76-A4C0-AFE6E68CA520}">
      <dgm:prSet/>
      <dgm:spPr/>
      <dgm:t>
        <a:bodyPr/>
        <a:lstStyle/>
        <a:p>
          <a:endParaRPr lang="en-US"/>
        </a:p>
      </dgm:t>
    </dgm:pt>
    <dgm:pt modelId="{F6F6016A-7F01-45F2-8FCE-A5C4D3385750}" type="sibTrans" cxnId="{3A8B486A-6FF8-4C76-A4C0-AFE6E68CA520}">
      <dgm:prSet/>
      <dgm:spPr/>
      <dgm:t>
        <a:bodyPr/>
        <a:lstStyle/>
        <a:p>
          <a:endParaRPr lang="en-US"/>
        </a:p>
      </dgm:t>
    </dgm:pt>
    <dgm:pt modelId="{A0F89FE6-DE82-45D1-89E9-9527E131C1A9}">
      <dgm:prSet/>
      <dgm:spPr/>
      <dgm:t>
        <a:bodyPr/>
        <a:lstStyle/>
        <a:p>
          <a:pPr>
            <a:lnSpc>
              <a:spcPct val="100000"/>
            </a:lnSpc>
          </a:pPr>
          <a:r>
            <a:rPr lang="en-US"/>
            <a:t>AI-powered chatbots for real-time guidance</a:t>
          </a:r>
        </a:p>
      </dgm:t>
    </dgm:pt>
    <dgm:pt modelId="{391960E1-E70D-4F86-A206-26E9FD6D4483}" type="parTrans" cxnId="{4FAD6ACB-1CFB-4BA1-A45B-3FC1414C4D21}">
      <dgm:prSet/>
      <dgm:spPr/>
      <dgm:t>
        <a:bodyPr/>
        <a:lstStyle/>
        <a:p>
          <a:endParaRPr lang="en-US"/>
        </a:p>
      </dgm:t>
    </dgm:pt>
    <dgm:pt modelId="{3B835C6B-05E7-4689-8B21-5A5BB3BCBA1A}" type="sibTrans" cxnId="{4FAD6ACB-1CFB-4BA1-A45B-3FC1414C4D21}">
      <dgm:prSet/>
      <dgm:spPr/>
      <dgm:t>
        <a:bodyPr/>
        <a:lstStyle/>
        <a:p>
          <a:endParaRPr lang="en-US"/>
        </a:p>
      </dgm:t>
    </dgm:pt>
    <dgm:pt modelId="{B842E9C7-0242-4A11-850A-DB668E883902}">
      <dgm:prSet/>
      <dgm:spPr/>
      <dgm:t>
        <a:bodyPr/>
        <a:lstStyle/>
        <a:p>
          <a:pPr>
            <a:lnSpc>
              <a:spcPct val="100000"/>
            </a:lnSpc>
          </a:pPr>
          <a:r>
            <a:rPr lang="en-US"/>
            <a:t>Machine learning for effective crisis analysis</a:t>
          </a:r>
        </a:p>
      </dgm:t>
    </dgm:pt>
    <dgm:pt modelId="{F567F957-637F-45B0-8AEA-2EC0009E8AB6}" type="parTrans" cxnId="{714F7FB6-2040-44DF-B3A3-2A2DF1F8E762}">
      <dgm:prSet/>
      <dgm:spPr/>
      <dgm:t>
        <a:bodyPr/>
        <a:lstStyle/>
        <a:p>
          <a:endParaRPr lang="en-US"/>
        </a:p>
      </dgm:t>
    </dgm:pt>
    <dgm:pt modelId="{BDBBACB1-2EB8-4CBD-B830-725EC552A29A}" type="sibTrans" cxnId="{714F7FB6-2040-44DF-B3A3-2A2DF1F8E762}">
      <dgm:prSet/>
      <dgm:spPr/>
      <dgm:t>
        <a:bodyPr/>
        <a:lstStyle/>
        <a:p>
          <a:endParaRPr lang="en-US"/>
        </a:p>
      </dgm:t>
    </dgm:pt>
    <dgm:pt modelId="{4B24D3AF-EA9F-45C2-A178-ACBE35413BC7}">
      <dgm:prSet/>
      <dgm:spPr/>
      <dgm:t>
        <a:bodyPr/>
        <a:lstStyle/>
        <a:p>
          <a:pPr>
            <a:lnSpc>
              <a:spcPct val="100000"/>
            </a:lnSpc>
          </a:pPr>
          <a:r>
            <a:rPr lang="en-US" b="1"/>
            <a:t>Customized Risk Assessments:</a:t>
          </a:r>
          <a:endParaRPr lang="en-US"/>
        </a:p>
      </dgm:t>
    </dgm:pt>
    <dgm:pt modelId="{03977A2E-C652-4985-8958-1D9ACD482B3B}" type="parTrans" cxnId="{836693C1-18DC-496A-95CF-48AC90AF027B}">
      <dgm:prSet/>
      <dgm:spPr/>
      <dgm:t>
        <a:bodyPr/>
        <a:lstStyle/>
        <a:p>
          <a:endParaRPr lang="en-US"/>
        </a:p>
      </dgm:t>
    </dgm:pt>
    <dgm:pt modelId="{1C7D1913-1977-4BE1-BDAC-24CEAAB070F9}" type="sibTrans" cxnId="{836693C1-18DC-496A-95CF-48AC90AF027B}">
      <dgm:prSet/>
      <dgm:spPr/>
      <dgm:t>
        <a:bodyPr/>
        <a:lstStyle/>
        <a:p>
          <a:endParaRPr lang="en-US"/>
        </a:p>
      </dgm:t>
    </dgm:pt>
    <dgm:pt modelId="{29E1B267-27D2-448D-A7F6-1E3C40F90B76}">
      <dgm:prSet/>
      <dgm:spPr/>
      <dgm:t>
        <a:bodyPr/>
        <a:lstStyle/>
        <a:p>
          <a:pPr>
            <a:lnSpc>
              <a:spcPct val="100000"/>
            </a:lnSpc>
          </a:pPr>
          <a:r>
            <a:rPr lang="en-US"/>
            <a:t>Personalized assessments based on traveler profiles</a:t>
          </a:r>
        </a:p>
      </dgm:t>
    </dgm:pt>
    <dgm:pt modelId="{FC0960A4-37F7-4AC7-8B50-5E76ADF0F244}" type="parTrans" cxnId="{FAFD873E-1EF3-4E4D-906A-05B3F15B21C2}">
      <dgm:prSet/>
      <dgm:spPr/>
      <dgm:t>
        <a:bodyPr/>
        <a:lstStyle/>
        <a:p>
          <a:endParaRPr lang="en-US"/>
        </a:p>
      </dgm:t>
    </dgm:pt>
    <dgm:pt modelId="{212A00FC-B61A-4160-9AE9-1D0132DEB50D}" type="sibTrans" cxnId="{FAFD873E-1EF3-4E4D-906A-05B3F15B21C2}">
      <dgm:prSet/>
      <dgm:spPr/>
      <dgm:t>
        <a:bodyPr/>
        <a:lstStyle/>
        <a:p>
          <a:endParaRPr lang="en-US"/>
        </a:p>
      </dgm:t>
    </dgm:pt>
    <dgm:pt modelId="{9B73C728-D362-4261-B1F4-740497DAD65B}">
      <dgm:prSet/>
      <dgm:spPr/>
      <dgm:t>
        <a:bodyPr/>
        <a:lstStyle/>
        <a:p>
          <a:pPr>
            <a:lnSpc>
              <a:spcPct val="100000"/>
            </a:lnSpc>
          </a:pPr>
          <a:r>
            <a:rPr lang="en-US"/>
            <a:t>Targeted risk mitigation strategies</a:t>
          </a:r>
        </a:p>
      </dgm:t>
    </dgm:pt>
    <dgm:pt modelId="{74090F5E-4C97-462A-97DC-A261400A2FB3}" type="parTrans" cxnId="{7FF9B77D-2A23-4632-AF69-657471EF7E8D}">
      <dgm:prSet/>
      <dgm:spPr/>
      <dgm:t>
        <a:bodyPr/>
        <a:lstStyle/>
        <a:p>
          <a:endParaRPr lang="en-US"/>
        </a:p>
      </dgm:t>
    </dgm:pt>
    <dgm:pt modelId="{5A04B02D-E41E-4DAE-BDC6-D6A0B401FD9B}" type="sibTrans" cxnId="{7FF9B77D-2A23-4632-AF69-657471EF7E8D}">
      <dgm:prSet/>
      <dgm:spPr/>
      <dgm:t>
        <a:bodyPr/>
        <a:lstStyle/>
        <a:p>
          <a:endParaRPr lang="en-US"/>
        </a:p>
      </dgm:t>
    </dgm:pt>
    <dgm:pt modelId="{1B9C44D2-1257-4BCC-8609-BFF612018909}" type="pres">
      <dgm:prSet presAssocID="{A6E2790F-A1D6-4B41-BBAB-508E8F1FEBD7}" presName="cycle" presStyleCnt="0">
        <dgm:presLayoutVars>
          <dgm:dir/>
          <dgm:resizeHandles val="exact"/>
        </dgm:presLayoutVars>
      </dgm:prSet>
      <dgm:spPr/>
    </dgm:pt>
    <dgm:pt modelId="{94347FC6-CF6E-471F-A084-8CEB684B6442}" type="pres">
      <dgm:prSet presAssocID="{37915D52-9E89-47FD-86DF-27A1ED61D3DC}" presName="dummy" presStyleCnt="0"/>
      <dgm:spPr/>
    </dgm:pt>
    <dgm:pt modelId="{8E9BDAA1-3A4F-4ACA-AA05-A6D0EE62E079}" type="pres">
      <dgm:prSet presAssocID="{37915D52-9E89-47FD-86DF-27A1ED61D3DC}" presName="node" presStyleLbl="revTx" presStyleIdx="0" presStyleCnt="4">
        <dgm:presLayoutVars>
          <dgm:bulletEnabled val="1"/>
        </dgm:presLayoutVars>
      </dgm:prSet>
      <dgm:spPr/>
    </dgm:pt>
    <dgm:pt modelId="{6449D8F9-F63F-4D67-8FA1-9B603A81AA59}" type="pres">
      <dgm:prSet presAssocID="{98F756DD-29F3-4E33-8383-EB0D5505B70D}" presName="sibTrans" presStyleLbl="node1" presStyleIdx="0" presStyleCnt="4"/>
      <dgm:spPr/>
    </dgm:pt>
    <dgm:pt modelId="{4BCA7A7D-49F5-41D5-B478-8B26325E9E79}" type="pres">
      <dgm:prSet presAssocID="{845AE41F-E8D3-41D3-9CEB-E77C930209FF}" presName="dummy" presStyleCnt="0"/>
      <dgm:spPr/>
    </dgm:pt>
    <dgm:pt modelId="{06635E6E-7030-4E6B-8241-3B98A08C0104}" type="pres">
      <dgm:prSet presAssocID="{845AE41F-E8D3-41D3-9CEB-E77C930209FF}" presName="node" presStyleLbl="revTx" presStyleIdx="1" presStyleCnt="4">
        <dgm:presLayoutVars>
          <dgm:bulletEnabled val="1"/>
        </dgm:presLayoutVars>
      </dgm:prSet>
      <dgm:spPr/>
    </dgm:pt>
    <dgm:pt modelId="{5BEE7525-59E5-4E28-93F0-67DF531DBF18}" type="pres">
      <dgm:prSet presAssocID="{C77F2A67-0D0D-4A6E-8D0F-B45EE99CCAB6}" presName="sibTrans" presStyleLbl="node1" presStyleIdx="1" presStyleCnt="4"/>
      <dgm:spPr/>
    </dgm:pt>
    <dgm:pt modelId="{F9FAD6FE-3314-46E8-B5BC-3E198BB63FEC}" type="pres">
      <dgm:prSet presAssocID="{B176259D-CAEE-4298-B6DA-25D043B27ECA}" presName="dummy" presStyleCnt="0"/>
      <dgm:spPr/>
    </dgm:pt>
    <dgm:pt modelId="{473DD523-AF6B-4886-A078-5C1F4DCE385D}" type="pres">
      <dgm:prSet presAssocID="{B176259D-CAEE-4298-B6DA-25D043B27ECA}" presName="node" presStyleLbl="revTx" presStyleIdx="2" presStyleCnt="4">
        <dgm:presLayoutVars>
          <dgm:bulletEnabled val="1"/>
        </dgm:presLayoutVars>
      </dgm:prSet>
      <dgm:spPr/>
    </dgm:pt>
    <dgm:pt modelId="{139E5593-ED3C-400D-B044-59C47FB04397}" type="pres">
      <dgm:prSet presAssocID="{F6F6016A-7F01-45F2-8FCE-A5C4D3385750}" presName="sibTrans" presStyleLbl="node1" presStyleIdx="2" presStyleCnt="4"/>
      <dgm:spPr/>
    </dgm:pt>
    <dgm:pt modelId="{B989728E-F30A-4375-A881-CC943D29E261}" type="pres">
      <dgm:prSet presAssocID="{4B24D3AF-EA9F-45C2-A178-ACBE35413BC7}" presName="dummy" presStyleCnt="0"/>
      <dgm:spPr/>
    </dgm:pt>
    <dgm:pt modelId="{A7B5223A-B846-43DD-8C66-3FEB3F860AD4}" type="pres">
      <dgm:prSet presAssocID="{4B24D3AF-EA9F-45C2-A178-ACBE35413BC7}" presName="node" presStyleLbl="revTx" presStyleIdx="3" presStyleCnt="4">
        <dgm:presLayoutVars>
          <dgm:bulletEnabled val="1"/>
        </dgm:presLayoutVars>
      </dgm:prSet>
      <dgm:spPr/>
    </dgm:pt>
    <dgm:pt modelId="{9F8DFE7E-878C-4783-8855-D57A958A9BC3}" type="pres">
      <dgm:prSet presAssocID="{1C7D1913-1977-4BE1-BDAC-24CEAAB070F9}" presName="sibTrans" presStyleLbl="node1" presStyleIdx="3" presStyleCnt="4"/>
      <dgm:spPr/>
    </dgm:pt>
  </dgm:ptLst>
  <dgm:cxnLst>
    <dgm:cxn modelId="{887E8616-7DD7-4414-A660-D5CEF15DB966}" type="presOf" srcId="{C77F2A67-0D0D-4A6E-8D0F-B45EE99CCAB6}" destId="{5BEE7525-59E5-4E28-93F0-67DF531DBF18}" srcOrd="0" destOrd="0" presId="urn:microsoft.com/office/officeart/2005/8/layout/cycle1"/>
    <dgm:cxn modelId="{59BF9318-DF67-4454-B4DB-5655E2F90A42}" srcId="{845AE41F-E8D3-41D3-9CEB-E77C930209FF}" destId="{932365A4-C934-4B04-8B37-7D2468DC5BDD}" srcOrd="1" destOrd="0" parTransId="{A1F55E2D-50AA-47DE-A1FB-6A937927652C}" sibTransId="{CF90303E-E2A0-4CC3-9EDF-27DA15904D19}"/>
    <dgm:cxn modelId="{79FA171B-B00A-48D2-B7FE-806196D1C481}" type="presOf" srcId="{367E5908-5813-4BB1-BD02-FA9AF43A5491}" destId="{06635E6E-7030-4E6B-8241-3B98A08C0104}" srcOrd="0" destOrd="1" presId="urn:microsoft.com/office/officeart/2005/8/layout/cycle1"/>
    <dgm:cxn modelId="{0741D923-35DC-4A2E-AA59-2A33DAF6D071}" type="presOf" srcId="{B842E9C7-0242-4A11-850A-DB668E883902}" destId="{473DD523-AF6B-4886-A078-5C1F4DCE385D}" srcOrd="0" destOrd="2" presId="urn:microsoft.com/office/officeart/2005/8/layout/cycle1"/>
    <dgm:cxn modelId="{534FC737-1E8E-4E96-9B5A-7DC4736478E9}" srcId="{A6E2790F-A1D6-4B41-BBAB-508E8F1FEBD7}" destId="{845AE41F-E8D3-41D3-9CEB-E77C930209FF}" srcOrd="1" destOrd="0" parTransId="{CF1A2FDC-165C-4940-8D05-4634BA05BF7A}" sibTransId="{C77F2A67-0D0D-4A6E-8D0F-B45EE99CCAB6}"/>
    <dgm:cxn modelId="{FAFD873E-1EF3-4E4D-906A-05B3F15B21C2}" srcId="{4B24D3AF-EA9F-45C2-A178-ACBE35413BC7}" destId="{29E1B267-27D2-448D-A7F6-1E3C40F90B76}" srcOrd="0" destOrd="0" parTransId="{FC0960A4-37F7-4AC7-8B50-5E76ADF0F244}" sibTransId="{212A00FC-B61A-4160-9AE9-1D0132DEB50D}"/>
    <dgm:cxn modelId="{E6648D3E-EC13-4299-A3C1-426825C0B161}" srcId="{A6E2790F-A1D6-4B41-BBAB-508E8F1FEBD7}" destId="{37915D52-9E89-47FD-86DF-27A1ED61D3DC}" srcOrd="0" destOrd="0" parTransId="{A180B2EB-C8E7-40C2-B6A4-2CD9A74BA575}" sibTransId="{98F756DD-29F3-4E33-8383-EB0D5505B70D}"/>
    <dgm:cxn modelId="{F4E2D15F-67CE-49F5-A64E-E68B7BC3A512}" srcId="{37915D52-9E89-47FD-86DF-27A1ED61D3DC}" destId="{47BF566E-C2B4-405A-8F39-BF06FF5801AB}" srcOrd="0" destOrd="0" parTransId="{54107E88-6C7F-4DED-8DC3-442EF904870B}" sibTransId="{DB8ED945-9BFE-4170-AF6D-165675461AF4}"/>
    <dgm:cxn modelId="{A8FC1364-F333-4A4A-A084-5FF365B66440}" type="presOf" srcId="{B176259D-CAEE-4298-B6DA-25D043B27ECA}" destId="{473DD523-AF6B-4886-A078-5C1F4DCE385D}" srcOrd="0" destOrd="0" presId="urn:microsoft.com/office/officeart/2005/8/layout/cycle1"/>
    <dgm:cxn modelId="{AA34CB44-B029-4603-91F6-343F2C853112}" srcId="{37915D52-9E89-47FD-86DF-27A1ED61D3DC}" destId="{D1F9BC22-F7E8-4A26-8727-D40E14A5E41F}" srcOrd="1" destOrd="0" parTransId="{BC5746CD-8DA3-4D7E-83EC-6307B888DBB3}" sibTransId="{D2EFAE42-B182-4482-B24E-914CFC4102CD}"/>
    <dgm:cxn modelId="{3A8B486A-6FF8-4C76-A4C0-AFE6E68CA520}" srcId="{A6E2790F-A1D6-4B41-BBAB-508E8F1FEBD7}" destId="{B176259D-CAEE-4298-B6DA-25D043B27ECA}" srcOrd="2" destOrd="0" parTransId="{ED242315-40CA-458D-84D1-CDCF247B566C}" sibTransId="{F6F6016A-7F01-45F2-8FCE-A5C4D3385750}"/>
    <dgm:cxn modelId="{1A8F7B4B-2E26-4A75-95F2-2B6906C4FBCF}" type="presOf" srcId="{A6E2790F-A1D6-4B41-BBAB-508E8F1FEBD7}" destId="{1B9C44D2-1257-4BCC-8609-BFF612018909}" srcOrd="0" destOrd="0" presId="urn:microsoft.com/office/officeart/2005/8/layout/cycle1"/>
    <dgm:cxn modelId="{078E1C73-DEFA-4700-A8AF-91ACB37F8682}" type="presOf" srcId="{9B73C728-D362-4261-B1F4-740497DAD65B}" destId="{A7B5223A-B846-43DD-8C66-3FEB3F860AD4}" srcOrd="0" destOrd="2" presId="urn:microsoft.com/office/officeart/2005/8/layout/cycle1"/>
    <dgm:cxn modelId="{AA977658-0FAE-4AF8-A617-B57FF70FCFB3}" type="presOf" srcId="{F6F6016A-7F01-45F2-8FCE-A5C4D3385750}" destId="{139E5593-ED3C-400D-B044-59C47FB04397}" srcOrd="0" destOrd="0" presId="urn:microsoft.com/office/officeart/2005/8/layout/cycle1"/>
    <dgm:cxn modelId="{44D70C79-36C7-48B5-938A-000599A5DAE3}" type="presOf" srcId="{845AE41F-E8D3-41D3-9CEB-E77C930209FF}" destId="{06635E6E-7030-4E6B-8241-3B98A08C0104}" srcOrd="0" destOrd="0" presId="urn:microsoft.com/office/officeart/2005/8/layout/cycle1"/>
    <dgm:cxn modelId="{38E9DD7B-F75E-43ED-872F-5ED0B807B471}" type="presOf" srcId="{98F756DD-29F3-4E33-8383-EB0D5505B70D}" destId="{6449D8F9-F63F-4D67-8FA1-9B603A81AA59}" srcOrd="0" destOrd="0" presId="urn:microsoft.com/office/officeart/2005/8/layout/cycle1"/>
    <dgm:cxn modelId="{AC0BED7B-8B66-438B-9DD5-2D2173A5A9C0}" type="presOf" srcId="{932365A4-C934-4B04-8B37-7D2468DC5BDD}" destId="{06635E6E-7030-4E6B-8241-3B98A08C0104}" srcOrd="0" destOrd="2" presId="urn:microsoft.com/office/officeart/2005/8/layout/cycle1"/>
    <dgm:cxn modelId="{7FF9B77D-2A23-4632-AF69-657471EF7E8D}" srcId="{4B24D3AF-EA9F-45C2-A178-ACBE35413BC7}" destId="{9B73C728-D362-4261-B1F4-740497DAD65B}" srcOrd="1" destOrd="0" parTransId="{74090F5E-4C97-462A-97DC-A261400A2FB3}" sibTransId="{5A04B02D-E41E-4DAE-BDC6-D6A0B401FD9B}"/>
    <dgm:cxn modelId="{8C041A89-E6AE-4A3B-8D83-0E078C26755B}" srcId="{845AE41F-E8D3-41D3-9CEB-E77C930209FF}" destId="{367E5908-5813-4BB1-BD02-FA9AF43A5491}" srcOrd="0" destOrd="0" parTransId="{97B092BB-7052-43E7-AF76-5C7262234C51}" sibTransId="{C4CE3CB8-CEB2-4768-B1C5-A2CB2053FADA}"/>
    <dgm:cxn modelId="{07F44A92-30D0-4195-B5BC-21DC521C30FD}" type="presOf" srcId="{A0F89FE6-DE82-45D1-89E9-9527E131C1A9}" destId="{473DD523-AF6B-4886-A078-5C1F4DCE385D}" srcOrd="0" destOrd="1" presId="urn:microsoft.com/office/officeart/2005/8/layout/cycle1"/>
    <dgm:cxn modelId="{09F712A3-56A4-4A6E-9CE3-D72223E887A2}" type="presOf" srcId="{47BF566E-C2B4-405A-8F39-BF06FF5801AB}" destId="{8E9BDAA1-3A4F-4ACA-AA05-A6D0EE62E079}" srcOrd="0" destOrd="1" presId="urn:microsoft.com/office/officeart/2005/8/layout/cycle1"/>
    <dgm:cxn modelId="{F34B2EA9-27BA-4D07-ADC9-CE3DB3DBBAD1}" type="presOf" srcId="{29E1B267-27D2-448D-A7F6-1E3C40F90B76}" destId="{A7B5223A-B846-43DD-8C66-3FEB3F860AD4}" srcOrd="0" destOrd="1" presId="urn:microsoft.com/office/officeart/2005/8/layout/cycle1"/>
    <dgm:cxn modelId="{2F8397B5-46D8-496D-BC60-29C7B3EAD619}" type="presOf" srcId="{4B24D3AF-EA9F-45C2-A178-ACBE35413BC7}" destId="{A7B5223A-B846-43DD-8C66-3FEB3F860AD4}" srcOrd="0" destOrd="0" presId="urn:microsoft.com/office/officeart/2005/8/layout/cycle1"/>
    <dgm:cxn modelId="{714F7FB6-2040-44DF-B3A3-2A2DF1F8E762}" srcId="{B176259D-CAEE-4298-B6DA-25D043B27ECA}" destId="{B842E9C7-0242-4A11-850A-DB668E883902}" srcOrd="1" destOrd="0" parTransId="{F567F957-637F-45B0-8AEA-2EC0009E8AB6}" sibTransId="{BDBBACB1-2EB8-4CBD-B830-725EC552A29A}"/>
    <dgm:cxn modelId="{836693C1-18DC-496A-95CF-48AC90AF027B}" srcId="{A6E2790F-A1D6-4B41-BBAB-508E8F1FEBD7}" destId="{4B24D3AF-EA9F-45C2-A178-ACBE35413BC7}" srcOrd="3" destOrd="0" parTransId="{03977A2E-C652-4985-8958-1D9ACD482B3B}" sibTransId="{1C7D1913-1977-4BE1-BDAC-24CEAAB070F9}"/>
    <dgm:cxn modelId="{4FAD6ACB-1CFB-4BA1-A45B-3FC1414C4D21}" srcId="{B176259D-CAEE-4298-B6DA-25D043B27ECA}" destId="{A0F89FE6-DE82-45D1-89E9-9527E131C1A9}" srcOrd="0" destOrd="0" parTransId="{391960E1-E70D-4F86-A206-26E9FD6D4483}" sibTransId="{3B835C6B-05E7-4689-8B21-5A5BB3BCBA1A}"/>
    <dgm:cxn modelId="{E56D8CCE-EDA6-46E2-9A87-744BF35EF483}" type="presOf" srcId="{37915D52-9E89-47FD-86DF-27A1ED61D3DC}" destId="{8E9BDAA1-3A4F-4ACA-AA05-A6D0EE62E079}" srcOrd="0" destOrd="0" presId="urn:microsoft.com/office/officeart/2005/8/layout/cycle1"/>
    <dgm:cxn modelId="{E91665DE-21E6-4FD7-8204-6394B5AA85A1}" type="presOf" srcId="{1C7D1913-1977-4BE1-BDAC-24CEAAB070F9}" destId="{9F8DFE7E-878C-4783-8855-D57A958A9BC3}" srcOrd="0" destOrd="0" presId="urn:microsoft.com/office/officeart/2005/8/layout/cycle1"/>
    <dgm:cxn modelId="{A6EF76F0-B406-449E-8FBF-08D2E89B1FE1}" type="presOf" srcId="{D1F9BC22-F7E8-4A26-8727-D40E14A5E41F}" destId="{8E9BDAA1-3A4F-4ACA-AA05-A6D0EE62E079}" srcOrd="0" destOrd="2" presId="urn:microsoft.com/office/officeart/2005/8/layout/cycle1"/>
    <dgm:cxn modelId="{949BB910-E6FB-4764-88C6-5CFB7B94C65D}" type="presParOf" srcId="{1B9C44D2-1257-4BCC-8609-BFF612018909}" destId="{94347FC6-CF6E-471F-A084-8CEB684B6442}" srcOrd="0" destOrd="0" presId="urn:microsoft.com/office/officeart/2005/8/layout/cycle1"/>
    <dgm:cxn modelId="{E870345B-F50F-4255-9710-4B7730F4BB3A}" type="presParOf" srcId="{1B9C44D2-1257-4BCC-8609-BFF612018909}" destId="{8E9BDAA1-3A4F-4ACA-AA05-A6D0EE62E079}" srcOrd="1" destOrd="0" presId="urn:microsoft.com/office/officeart/2005/8/layout/cycle1"/>
    <dgm:cxn modelId="{3594C470-0E48-43B1-ABD3-1D0840BAFA5A}" type="presParOf" srcId="{1B9C44D2-1257-4BCC-8609-BFF612018909}" destId="{6449D8F9-F63F-4D67-8FA1-9B603A81AA59}" srcOrd="2" destOrd="0" presId="urn:microsoft.com/office/officeart/2005/8/layout/cycle1"/>
    <dgm:cxn modelId="{3EC3A486-89CF-4DE6-818C-C85A5A9B08F6}" type="presParOf" srcId="{1B9C44D2-1257-4BCC-8609-BFF612018909}" destId="{4BCA7A7D-49F5-41D5-B478-8B26325E9E79}" srcOrd="3" destOrd="0" presId="urn:microsoft.com/office/officeart/2005/8/layout/cycle1"/>
    <dgm:cxn modelId="{8CA4A03E-9576-46BC-A1FE-9CDFCBCCCAEA}" type="presParOf" srcId="{1B9C44D2-1257-4BCC-8609-BFF612018909}" destId="{06635E6E-7030-4E6B-8241-3B98A08C0104}" srcOrd="4" destOrd="0" presId="urn:microsoft.com/office/officeart/2005/8/layout/cycle1"/>
    <dgm:cxn modelId="{1C7170C9-4753-4B1A-AFD4-0F505AB5C180}" type="presParOf" srcId="{1B9C44D2-1257-4BCC-8609-BFF612018909}" destId="{5BEE7525-59E5-4E28-93F0-67DF531DBF18}" srcOrd="5" destOrd="0" presId="urn:microsoft.com/office/officeart/2005/8/layout/cycle1"/>
    <dgm:cxn modelId="{239D6AA1-2162-4F26-96B4-4CE0CC715CE7}" type="presParOf" srcId="{1B9C44D2-1257-4BCC-8609-BFF612018909}" destId="{F9FAD6FE-3314-46E8-B5BC-3E198BB63FEC}" srcOrd="6" destOrd="0" presId="urn:microsoft.com/office/officeart/2005/8/layout/cycle1"/>
    <dgm:cxn modelId="{00EC65C6-B827-45B5-B2F0-5C461989842A}" type="presParOf" srcId="{1B9C44D2-1257-4BCC-8609-BFF612018909}" destId="{473DD523-AF6B-4886-A078-5C1F4DCE385D}" srcOrd="7" destOrd="0" presId="urn:microsoft.com/office/officeart/2005/8/layout/cycle1"/>
    <dgm:cxn modelId="{D240AB8F-8DA2-40D3-A869-7F7E1AA14A17}" type="presParOf" srcId="{1B9C44D2-1257-4BCC-8609-BFF612018909}" destId="{139E5593-ED3C-400D-B044-59C47FB04397}" srcOrd="8" destOrd="0" presId="urn:microsoft.com/office/officeart/2005/8/layout/cycle1"/>
    <dgm:cxn modelId="{EB38156D-87EB-4289-9F97-69077BF0D417}" type="presParOf" srcId="{1B9C44D2-1257-4BCC-8609-BFF612018909}" destId="{B989728E-F30A-4375-A881-CC943D29E261}" srcOrd="9" destOrd="0" presId="urn:microsoft.com/office/officeart/2005/8/layout/cycle1"/>
    <dgm:cxn modelId="{B31FB9CA-346C-4F81-9CE6-2215C4AF680B}" type="presParOf" srcId="{1B9C44D2-1257-4BCC-8609-BFF612018909}" destId="{A7B5223A-B846-43DD-8C66-3FEB3F860AD4}" srcOrd="10" destOrd="0" presId="urn:microsoft.com/office/officeart/2005/8/layout/cycle1"/>
    <dgm:cxn modelId="{04ABEBDF-47C3-47D8-98E3-D998A4F1C059}" type="presParOf" srcId="{1B9C44D2-1257-4BCC-8609-BFF612018909}" destId="{9F8DFE7E-878C-4783-8855-D57A958A9BC3}"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D0042-6C41-40C1-A063-8F67B633A4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B0E44F-D5D0-41AE-A922-53688ACC8257}">
      <dgm:prSet/>
      <dgm:spPr/>
      <dgm:t>
        <a:bodyPr/>
        <a:lstStyle/>
        <a:p>
          <a:r>
            <a:rPr lang="en-US" dirty="0"/>
            <a:t>Overreliance on Technology</a:t>
          </a:r>
        </a:p>
      </dgm:t>
    </dgm:pt>
    <dgm:pt modelId="{52359474-231D-4466-9F83-28B0652833DB}" type="parTrans" cxnId="{A6B61A56-8D6F-43CA-8514-EF1DA9D027F4}">
      <dgm:prSet/>
      <dgm:spPr/>
      <dgm:t>
        <a:bodyPr/>
        <a:lstStyle/>
        <a:p>
          <a:endParaRPr lang="en-US"/>
        </a:p>
      </dgm:t>
    </dgm:pt>
    <dgm:pt modelId="{18F0F638-EC62-4EB1-8932-E8CD98A05C4C}" type="sibTrans" cxnId="{A6B61A56-8D6F-43CA-8514-EF1DA9D027F4}">
      <dgm:prSet/>
      <dgm:spPr/>
      <dgm:t>
        <a:bodyPr/>
        <a:lstStyle/>
        <a:p>
          <a:endParaRPr lang="en-US"/>
        </a:p>
      </dgm:t>
    </dgm:pt>
    <dgm:pt modelId="{3209FBB8-0E84-448F-B2AE-88286AA28B7C}">
      <dgm:prSet/>
      <dgm:spPr/>
      <dgm:t>
        <a:bodyPr/>
        <a:lstStyle/>
        <a:p>
          <a:r>
            <a:rPr lang="en-US"/>
            <a:t>Data Privacy Concerns</a:t>
          </a:r>
        </a:p>
      </dgm:t>
    </dgm:pt>
    <dgm:pt modelId="{6097F9D9-3CA3-4E5E-9039-5B29351C2996}" type="parTrans" cxnId="{E6AE6FA1-1447-4245-9903-590B75C1FE49}">
      <dgm:prSet/>
      <dgm:spPr/>
      <dgm:t>
        <a:bodyPr/>
        <a:lstStyle/>
        <a:p>
          <a:endParaRPr lang="en-US"/>
        </a:p>
      </dgm:t>
    </dgm:pt>
    <dgm:pt modelId="{C5AC0D1D-9177-4921-A163-10D64CE8A93F}" type="sibTrans" cxnId="{E6AE6FA1-1447-4245-9903-590B75C1FE49}">
      <dgm:prSet/>
      <dgm:spPr/>
      <dgm:t>
        <a:bodyPr/>
        <a:lstStyle/>
        <a:p>
          <a:endParaRPr lang="en-US"/>
        </a:p>
      </dgm:t>
    </dgm:pt>
    <dgm:pt modelId="{AB6F503B-44E5-4456-ABA6-673913F63F9B}">
      <dgm:prSet/>
      <dgm:spPr/>
      <dgm:t>
        <a:bodyPr/>
        <a:lstStyle/>
        <a:p>
          <a:r>
            <a:rPr lang="en-US"/>
            <a:t>Bias in Algorithms</a:t>
          </a:r>
        </a:p>
      </dgm:t>
    </dgm:pt>
    <dgm:pt modelId="{242BAA57-2C1C-4AD2-B09E-5BACCA856F32}" type="parTrans" cxnId="{075A3D08-C19C-4515-9549-692F3A33EC91}">
      <dgm:prSet/>
      <dgm:spPr/>
      <dgm:t>
        <a:bodyPr/>
        <a:lstStyle/>
        <a:p>
          <a:endParaRPr lang="en-US"/>
        </a:p>
      </dgm:t>
    </dgm:pt>
    <dgm:pt modelId="{C7BA1610-3902-4A71-8DE9-0ED5350E3F1B}" type="sibTrans" cxnId="{075A3D08-C19C-4515-9549-692F3A33EC91}">
      <dgm:prSet/>
      <dgm:spPr/>
      <dgm:t>
        <a:bodyPr/>
        <a:lstStyle/>
        <a:p>
          <a:endParaRPr lang="en-US"/>
        </a:p>
      </dgm:t>
    </dgm:pt>
    <dgm:pt modelId="{E3A3F891-E2BE-40A1-9026-F2DA7D6BC293}">
      <dgm:prSet/>
      <dgm:spPr/>
      <dgm:t>
        <a:bodyPr/>
        <a:lstStyle/>
        <a:p>
          <a:r>
            <a:rPr lang="en-US" dirty="0"/>
            <a:t>False Positives and Negatives</a:t>
          </a:r>
        </a:p>
      </dgm:t>
    </dgm:pt>
    <dgm:pt modelId="{5DB5B563-94D4-4647-A9E9-F581E4BEF0E9}" type="parTrans" cxnId="{646B1884-3A8B-43FE-8FE2-68B3701C5F31}">
      <dgm:prSet/>
      <dgm:spPr/>
      <dgm:t>
        <a:bodyPr/>
        <a:lstStyle/>
        <a:p>
          <a:endParaRPr lang="en-US"/>
        </a:p>
      </dgm:t>
    </dgm:pt>
    <dgm:pt modelId="{65ED22A9-4C30-4CF9-A3FB-AD75BA9C851C}" type="sibTrans" cxnId="{646B1884-3A8B-43FE-8FE2-68B3701C5F31}">
      <dgm:prSet/>
      <dgm:spPr/>
      <dgm:t>
        <a:bodyPr/>
        <a:lstStyle/>
        <a:p>
          <a:endParaRPr lang="en-US"/>
        </a:p>
      </dgm:t>
    </dgm:pt>
    <dgm:pt modelId="{0C5F680D-AA4F-4ECC-ABFF-5989EA7525CE}">
      <dgm:prSet/>
      <dgm:spPr/>
      <dgm:t>
        <a:bodyPr/>
        <a:lstStyle/>
        <a:p>
          <a:r>
            <a:rPr lang="en-US"/>
            <a:t>Lack of Human Touch in Crisis Response</a:t>
          </a:r>
        </a:p>
      </dgm:t>
    </dgm:pt>
    <dgm:pt modelId="{65A12BE9-E674-42AF-868F-BA2C960D81D9}" type="parTrans" cxnId="{C7046A64-1CA7-4964-BB79-3A4A13394771}">
      <dgm:prSet/>
      <dgm:spPr/>
      <dgm:t>
        <a:bodyPr/>
        <a:lstStyle/>
        <a:p>
          <a:endParaRPr lang="en-US"/>
        </a:p>
      </dgm:t>
    </dgm:pt>
    <dgm:pt modelId="{EEB34F9D-8C12-40D0-B2F5-51DA937CD6A9}" type="sibTrans" cxnId="{C7046A64-1CA7-4964-BB79-3A4A13394771}">
      <dgm:prSet/>
      <dgm:spPr/>
      <dgm:t>
        <a:bodyPr/>
        <a:lstStyle/>
        <a:p>
          <a:endParaRPr lang="en-US"/>
        </a:p>
      </dgm:t>
    </dgm:pt>
    <dgm:pt modelId="{33D8F869-4806-4B87-AA9C-C47D5E0F127C}">
      <dgm:prSet/>
      <dgm:spPr/>
      <dgm:t>
        <a:bodyPr/>
        <a:lstStyle/>
        <a:p>
          <a:r>
            <a:rPr lang="en-US"/>
            <a:t>Technical Malfunctions and Vulnerabilities</a:t>
          </a:r>
        </a:p>
      </dgm:t>
    </dgm:pt>
    <dgm:pt modelId="{D2781562-69E8-427C-98C9-A62AE1DEB3E6}" type="parTrans" cxnId="{9C696FA0-6AC3-4741-9F58-5CEBD44CB37F}">
      <dgm:prSet/>
      <dgm:spPr/>
      <dgm:t>
        <a:bodyPr/>
        <a:lstStyle/>
        <a:p>
          <a:endParaRPr lang="en-US"/>
        </a:p>
      </dgm:t>
    </dgm:pt>
    <dgm:pt modelId="{92F3D533-74E2-4E0A-BF53-EB59E6C92D71}" type="sibTrans" cxnId="{9C696FA0-6AC3-4741-9F58-5CEBD44CB37F}">
      <dgm:prSet/>
      <dgm:spPr/>
      <dgm:t>
        <a:bodyPr/>
        <a:lstStyle/>
        <a:p>
          <a:endParaRPr lang="en-US"/>
        </a:p>
      </dgm:t>
    </dgm:pt>
    <dgm:pt modelId="{E65BE9BE-CE10-4308-ABC4-A7151E9A3A6D}">
      <dgm:prSet/>
      <dgm:spPr/>
      <dgm:t>
        <a:bodyPr/>
        <a:lstStyle/>
        <a:p>
          <a:r>
            <a:rPr lang="en-US" dirty="0"/>
            <a:t>Job Displacement (is the bad????)</a:t>
          </a:r>
        </a:p>
      </dgm:t>
    </dgm:pt>
    <dgm:pt modelId="{DCEB8B49-4F39-4C74-B614-D22632CE06E8}" type="parTrans" cxnId="{5CBABD88-AD78-4D86-92E7-DA29BEA927B3}">
      <dgm:prSet/>
      <dgm:spPr/>
      <dgm:t>
        <a:bodyPr/>
        <a:lstStyle/>
        <a:p>
          <a:endParaRPr lang="en-US"/>
        </a:p>
      </dgm:t>
    </dgm:pt>
    <dgm:pt modelId="{ED4E022F-9DD9-4601-82DE-CC590540EA6B}" type="sibTrans" cxnId="{5CBABD88-AD78-4D86-92E7-DA29BEA927B3}">
      <dgm:prSet/>
      <dgm:spPr/>
      <dgm:t>
        <a:bodyPr/>
        <a:lstStyle/>
        <a:p>
          <a:endParaRPr lang="en-US"/>
        </a:p>
      </dgm:t>
    </dgm:pt>
    <dgm:pt modelId="{BF507ABD-394E-45ED-8C3D-8EFC21C08533}">
      <dgm:prSet/>
      <dgm:spPr/>
      <dgm:t>
        <a:bodyPr/>
        <a:lstStyle/>
        <a:p>
          <a:r>
            <a:rPr lang="en-US"/>
            <a:t>Unequal Access to Technology</a:t>
          </a:r>
        </a:p>
      </dgm:t>
    </dgm:pt>
    <dgm:pt modelId="{B8B58B14-D4C2-4C5A-8BDD-54704D930961}" type="parTrans" cxnId="{9EA0FE8F-803E-4003-83AE-30033524D05E}">
      <dgm:prSet/>
      <dgm:spPr/>
      <dgm:t>
        <a:bodyPr/>
        <a:lstStyle/>
        <a:p>
          <a:endParaRPr lang="en-US"/>
        </a:p>
      </dgm:t>
    </dgm:pt>
    <dgm:pt modelId="{3749344D-9B6F-4C0C-A2DB-D65D39DFC84C}" type="sibTrans" cxnId="{9EA0FE8F-803E-4003-83AE-30033524D05E}">
      <dgm:prSet/>
      <dgm:spPr/>
      <dgm:t>
        <a:bodyPr/>
        <a:lstStyle/>
        <a:p>
          <a:endParaRPr lang="en-US"/>
        </a:p>
      </dgm:t>
    </dgm:pt>
    <dgm:pt modelId="{88CCA3E4-B474-4063-9939-05A2A695A7A3}">
      <dgm:prSet/>
      <dgm:spPr/>
      <dgm:t>
        <a:bodyPr/>
        <a:lstStyle/>
        <a:p>
          <a:r>
            <a:rPr lang="en-US" dirty="0"/>
            <a:t>Ethical Considerations in Decision-Making</a:t>
          </a:r>
        </a:p>
      </dgm:t>
    </dgm:pt>
    <dgm:pt modelId="{9B33D5FF-BFAB-46A0-A2E5-6384D71C8013}" type="parTrans" cxnId="{BCF23210-89A7-465C-A7DE-E707E09389F0}">
      <dgm:prSet/>
      <dgm:spPr/>
      <dgm:t>
        <a:bodyPr/>
        <a:lstStyle/>
        <a:p>
          <a:endParaRPr lang="en-US"/>
        </a:p>
      </dgm:t>
    </dgm:pt>
    <dgm:pt modelId="{092051B9-D8CD-40E8-BC59-63A36270B4DB}" type="sibTrans" cxnId="{BCF23210-89A7-465C-A7DE-E707E09389F0}">
      <dgm:prSet/>
      <dgm:spPr/>
      <dgm:t>
        <a:bodyPr/>
        <a:lstStyle/>
        <a:p>
          <a:endParaRPr lang="en-US"/>
        </a:p>
      </dgm:t>
    </dgm:pt>
    <dgm:pt modelId="{C7B8830E-D082-4957-8B55-EB081AEBC317}" type="pres">
      <dgm:prSet presAssocID="{964D0042-6C41-40C1-A063-8F67B633A465}" presName="linear" presStyleCnt="0">
        <dgm:presLayoutVars>
          <dgm:animLvl val="lvl"/>
          <dgm:resizeHandles val="exact"/>
        </dgm:presLayoutVars>
      </dgm:prSet>
      <dgm:spPr/>
    </dgm:pt>
    <dgm:pt modelId="{B2EED7AA-7019-4D58-9FE0-06FAAAAD5EAD}" type="pres">
      <dgm:prSet presAssocID="{ECB0E44F-D5D0-41AE-A922-53688ACC8257}" presName="parentText" presStyleLbl="node1" presStyleIdx="0" presStyleCnt="9">
        <dgm:presLayoutVars>
          <dgm:chMax val="0"/>
          <dgm:bulletEnabled val="1"/>
        </dgm:presLayoutVars>
      </dgm:prSet>
      <dgm:spPr/>
    </dgm:pt>
    <dgm:pt modelId="{E13A93EC-E08C-4E04-82EC-D7A9F4A9BAE8}" type="pres">
      <dgm:prSet presAssocID="{18F0F638-EC62-4EB1-8932-E8CD98A05C4C}" presName="spacer" presStyleCnt="0"/>
      <dgm:spPr/>
    </dgm:pt>
    <dgm:pt modelId="{C762BFE4-5791-4BFB-A2F7-DA768CDB0FD9}" type="pres">
      <dgm:prSet presAssocID="{3209FBB8-0E84-448F-B2AE-88286AA28B7C}" presName="parentText" presStyleLbl="node1" presStyleIdx="1" presStyleCnt="9">
        <dgm:presLayoutVars>
          <dgm:chMax val="0"/>
          <dgm:bulletEnabled val="1"/>
        </dgm:presLayoutVars>
      </dgm:prSet>
      <dgm:spPr/>
    </dgm:pt>
    <dgm:pt modelId="{B4C42AAA-72F9-4E8A-B146-78AE48ECCCA5}" type="pres">
      <dgm:prSet presAssocID="{C5AC0D1D-9177-4921-A163-10D64CE8A93F}" presName="spacer" presStyleCnt="0"/>
      <dgm:spPr/>
    </dgm:pt>
    <dgm:pt modelId="{8AA8432E-E74F-4B0D-8F5A-A4A82CE73F8E}" type="pres">
      <dgm:prSet presAssocID="{AB6F503B-44E5-4456-ABA6-673913F63F9B}" presName="parentText" presStyleLbl="node1" presStyleIdx="2" presStyleCnt="9">
        <dgm:presLayoutVars>
          <dgm:chMax val="0"/>
          <dgm:bulletEnabled val="1"/>
        </dgm:presLayoutVars>
      </dgm:prSet>
      <dgm:spPr/>
    </dgm:pt>
    <dgm:pt modelId="{1CDCB7BC-455B-4232-974E-FB113C557270}" type="pres">
      <dgm:prSet presAssocID="{C7BA1610-3902-4A71-8DE9-0ED5350E3F1B}" presName="spacer" presStyleCnt="0"/>
      <dgm:spPr/>
    </dgm:pt>
    <dgm:pt modelId="{867CA04B-FCB5-4B21-802F-178F469AEF00}" type="pres">
      <dgm:prSet presAssocID="{E3A3F891-E2BE-40A1-9026-F2DA7D6BC293}" presName="parentText" presStyleLbl="node1" presStyleIdx="3" presStyleCnt="9">
        <dgm:presLayoutVars>
          <dgm:chMax val="0"/>
          <dgm:bulletEnabled val="1"/>
        </dgm:presLayoutVars>
      </dgm:prSet>
      <dgm:spPr/>
    </dgm:pt>
    <dgm:pt modelId="{2BB4FE33-720D-4192-8B45-264F5D64C593}" type="pres">
      <dgm:prSet presAssocID="{65ED22A9-4C30-4CF9-A3FB-AD75BA9C851C}" presName="spacer" presStyleCnt="0"/>
      <dgm:spPr/>
    </dgm:pt>
    <dgm:pt modelId="{20BD9A25-CD10-4CA0-A6A4-8A255253D56D}" type="pres">
      <dgm:prSet presAssocID="{0C5F680D-AA4F-4ECC-ABFF-5989EA7525CE}" presName="parentText" presStyleLbl="node1" presStyleIdx="4" presStyleCnt="9">
        <dgm:presLayoutVars>
          <dgm:chMax val="0"/>
          <dgm:bulletEnabled val="1"/>
        </dgm:presLayoutVars>
      </dgm:prSet>
      <dgm:spPr/>
    </dgm:pt>
    <dgm:pt modelId="{D5BFC343-E024-4238-B941-6469EF1156C9}" type="pres">
      <dgm:prSet presAssocID="{EEB34F9D-8C12-40D0-B2F5-51DA937CD6A9}" presName="spacer" presStyleCnt="0"/>
      <dgm:spPr/>
    </dgm:pt>
    <dgm:pt modelId="{F86754C9-1716-4075-ADEF-DC04C80E7CB7}" type="pres">
      <dgm:prSet presAssocID="{33D8F869-4806-4B87-AA9C-C47D5E0F127C}" presName="parentText" presStyleLbl="node1" presStyleIdx="5" presStyleCnt="9">
        <dgm:presLayoutVars>
          <dgm:chMax val="0"/>
          <dgm:bulletEnabled val="1"/>
        </dgm:presLayoutVars>
      </dgm:prSet>
      <dgm:spPr/>
    </dgm:pt>
    <dgm:pt modelId="{2E7F2C59-1852-48FA-AFF8-DE16197C5F18}" type="pres">
      <dgm:prSet presAssocID="{92F3D533-74E2-4E0A-BF53-EB59E6C92D71}" presName="spacer" presStyleCnt="0"/>
      <dgm:spPr/>
    </dgm:pt>
    <dgm:pt modelId="{B66FB6FC-21A1-4C49-B72B-2C148D49909E}" type="pres">
      <dgm:prSet presAssocID="{E65BE9BE-CE10-4308-ABC4-A7151E9A3A6D}" presName="parentText" presStyleLbl="node1" presStyleIdx="6" presStyleCnt="9">
        <dgm:presLayoutVars>
          <dgm:chMax val="0"/>
          <dgm:bulletEnabled val="1"/>
        </dgm:presLayoutVars>
      </dgm:prSet>
      <dgm:spPr/>
    </dgm:pt>
    <dgm:pt modelId="{1DEF1ADE-4702-424E-BE03-44BFA0A402F5}" type="pres">
      <dgm:prSet presAssocID="{ED4E022F-9DD9-4601-82DE-CC590540EA6B}" presName="spacer" presStyleCnt="0"/>
      <dgm:spPr/>
    </dgm:pt>
    <dgm:pt modelId="{29774D9D-F753-4B2E-919F-9DB38B6E2554}" type="pres">
      <dgm:prSet presAssocID="{BF507ABD-394E-45ED-8C3D-8EFC21C08533}" presName="parentText" presStyleLbl="node1" presStyleIdx="7" presStyleCnt="9">
        <dgm:presLayoutVars>
          <dgm:chMax val="0"/>
          <dgm:bulletEnabled val="1"/>
        </dgm:presLayoutVars>
      </dgm:prSet>
      <dgm:spPr/>
    </dgm:pt>
    <dgm:pt modelId="{7F0C89CE-051E-4D16-AEFC-C0F68D5091B2}" type="pres">
      <dgm:prSet presAssocID="{3749344D-9B6F-4C0C-A2DB-D65D39DFC84C}" presName="spacer" presStyleCnt="0"/>
      <dgm:spPr/>
    </dgm:pt>
    <dgm:pt modelId="{9B6152C3-4B9B-473C-BC1E-AB22A76315AB}" type="pres">
      <dgm:prSet presAssocID="{88CCA3E4-B474-4063-9939-05A2A695A7A3}" presName="parentText" presStyleLbl="node1" presStyleIdx="8" presStyleCnt="9">
        <dgm:presLayoutVars>
          <dgm:chMax val="0"/>
          <dgm:bulletEnabled val="1"/>
        </dgm:presLayoutVars>
      </dgm:prSet>
      <dgm:spPr/>
    </dgm:pt>
  </dgm:ptLst>
  <dgm:cxnLst>
    <dgm:cxn modelId="{075A3D08-C19C-4515-9549-692F3A33EC91}" srcId="{964D0042-6C41-40C1-A063-8F67B633A465}" destId="{AB6F503B-44E5-4456-ABA6-673913F63F9B}" srcOrd="2" destOrd="0" parTransId="{242BAA57-2C1C-4AD2-B09E-5BACCA856F32}" sibTransId="{C7BA1610-3902-4A71-8DE9-0ED5350E3F1B}"/>
    <dgm:cxn modelId="{BCF23210-89A7-465C-A7DE-E707E09389F0}" srcId="{964D0042-6C41-40C1-A063-8F67B633A465}" destId="{88CCA3E4-B474-4063-9939-05A2A695A7A3}" srcOrd="8" destOrd="0" parTransId="{9B33D5FF-BFAB-46A0-A2E5-6384D71C8013}" sibTransId="{092051B9-D8CD-40E8-BC59-63A36270B4DB}"/>
    <dgm:cxn modelId="{0E92F815-C38B-4817-B2CA-2E510536CC9C}" type="presOf" srcId="{ECB0E44F-D5D0-41AE-A922-53688ACC8257}" destId="{B2EED7AA-7019-4D58-9FE0-06FAAAAD5EAD}" srcOrd="0" destOrd="0" presId="urn:microsoft.com/office/officeart/2005/8/layout/vList2"/>
    <dgm:cxn modelId="{4F62F639-36AD-4025-9B67-EC720B379436}" type="presOf" srcId="{0C5F680D-AA4F-4ECC-ABFF-5989EA7525CE}" destId="{20BD9A25-CD10-4CA0-A6A4-8A255253D56D}" srcOrd="0" destOrd="0" presId="urn:microsoft.com/office/officeart/2005/8/layout/vList2"/>
    <dgm:cxn modelId="{7FF5B660-10E6-4CC5-9AFE-000561F15D7F}" type="presOf" srcId="{BF507ABD-394E-45ED-8C3D-8EFC21C08533}" destId="{29774D9D-F753-4B2E-919F-9DB38B6E2554}" srcOrd="0" destOrd="0" presId="urn:microsoft.com/office/officeart/2005/8/layout/vList2"/>
    <dgm:cxn modelId="{C7046A64-1CA7-4964-BB79-3A4A13394771}" srcId="{964D0042-6C41-40C1-A063-8F67B633A465}" destId="{0C5F680D-AA4F-4ECC-ABFF-5989EA7525CE}" srcOrd="4" destOrd="0" parTransId="{65A12BE9-E674-42AF-868F-BA2C960D81D9}" sibTransId="{EEB34F9D-8C12-40D0-B2F5-51DA937CD6A9}"/>
    <dgm:cxn modelId="{DA54DF66-85C6-45EB-A9B5-E552BFA21210}" type="presOf" srcId="{3209FBB8-0E84-448F-B2AE-88286AA28B7C}" destId="{C762BFE4-5791-4BFB-A2F7-DA768CDB0FD9}" srcOrd="0" destOrd="0" presId="urn:microsoft.com/office/officeart/2005/8/layout/vList2"/>
    <dgm:cxn modelId="{68F94454-EA2D-4D05-947B-ED4366F59650}" type="presOf" srcId="{E65BE9BE-CE10-4308-ABC4-A7151E9A3A6D}" destId="{B66FB6FC-21A1-4C49-B72B-2C148D49909E}" srcOrd="0" destOrd="0" presId="urn:microsoft.com/office/officeart/2005/8/layout/vList2"/>
    <dgm:cxn modelId="{A6B61A56-8D6F-43CA-8514-EF1DA9D027F4}" srcId="{964D0042-6C41-40C1-A063-8F67B633A465}" destId="{ECB0E44F-D5D0-41AE-A922-53688ACC8257}" srcOrd="0" destOrd="0" parTransId="{52359474-231D-4466-9F83-28B0652833DB}" sibTransId="{18F0F638-EC62-4EB1-8932-E8CD98A05C4C}"/>
    <dgm:cxn modelId="{646B1884-3A8B-43FE-8FE2-68B3701C5F31}" srcId="{964D0042-6C41-40C1-A063-8F67B633A465}" destId="{E3A3F891-E2BE-40A1-9026-F2DA7D6BC293}" srcOrd="3" destOrd="0" parTransId="{5DB5B563-94D4-4647-A9E9-F581E4BEF0E9}" sibTransId="{65ED22A9-4C30-4CF9-A3FB-AD75BA9C851C}"/>
    <dgm:cxn modelId="{5CBABD88-AD78-4D86-92E7-DA29BEA927B3}" srcId="{964D0042-6C41-40C1-A063-8F67B633A465}" destId="{E65BE9BE-CE10-4308-ABC4-A7151E9A3A6D}" srcOrd="6" destOrd="0" parTransId="{DCEB8B49-4F39-4C74-B614-D22632CE06E8}" sibTransId="{ED4E022F-9DD9-4601-82DE-CC590540EA6B}"/>
    <dgm:cxn modelId="{9EA0FE8F-803E-4003-83AE-30033524D05E}" srcId="{964D0042-6C41-40C1-A063-8F67B633A465}" destId="{BF507ABD-394E-45ED-8C3D-8EFC21C08533}" srcOrd="7" destOrd="0" parTransId="{B8B58B14-D4C2-4C5A-8BDD-54704D930961}" sibTransId="{3749344D-9B6F-4C0C-A2DB-D65D39DFC84C}"/>
    <dgm:cxn modelId="{D3050B9E-2966-4C54-A758-3F0900C5C27E}" type="presOf" srcId="{E3A3F891-E2BE-40A1-9026-F2DA7D6BC293}" destId="{867CA04B-FCB5-4B21-802F-178F469AEF00}" srcOrd="0" destOrd="0" presId="urn:microsoft.com/office/officeart/2005/8/layout/vList2"/>
    <dgm:cxn modelId="{9C696FA0-6AC3-4741-9F58-5CEBD44CB37F}" srcId="{964D0042-6C41-40C1-A063-8F67B633A465}" destId="{33D8F869-4806-4B87-AA9C-C47D5E0F127C}" srcOrd="5" destOrd="0" parTransId="{D2781562-69E8-427C-98C9-A62AE1DEB3E6}" sibTransId="{92F3D533-74E2-4E0A-BF53-EB59E6C92D71}"/>
    <dgm:cxn modelId="{E6AE6FA1-1447-4245-9903-590B75C1FE49}" srcId="{964D0042-6C41-40C1-A063-8F67B633A465}" destId="{3209FBB8-0E84-448F-B2AE-88286AA28B7C}" srcOrd="1" destOrd="0" parTransId="{6097F9D9-3CA3-4E5E-9039-5B29351C2996}" sibTransId="{C5AC0D1D-9177-4921-A163-10D64CE8A93F}"/>
    <dgm:cxn modelId="{62BF7BA7-5D0F-48AE-A758-CBC8352CA410}" type="presOf" srcId="{88CCA3E4-B474-4063-9939-05A2A695A7A3}" destId="{9B6152C3-4B9B-473C-BC1E-AB22A76315AB}" srcOrd="0" destOrd="0" presId="urn:microsoft.com/office/officeart/2005/8/layout/vList2"/>
    <dgm:cxn modelId="{5A38D3C1-9A25-4F50-9741-869DB4C1C720}" type="presOf" srcId="{33D8F869-4806-4B87-AA9C-C47D5E0F127C}" destId="{F86754C9-1716-4075-ADEF-DC04C80E7CB7}" srcOrd="0" destOrd="0" presId="urn:microsoft.com/office/officeart/2005/8/layout/vList2"/>
    <dgm:cxn modelId="{10119FE2-3A62-47A5-A796-196B72C8685C}" type="presOf" srcId="{AB6F503B-44E5-4456-ABA6-673913F63F9B}" destId="{8AA8432E-E74F-4B0D-8F5A-A4A82CE73F8E}" srcOrd="0" destOrd="0" presId="urn:microsoft.com/office/officeart/2005/8/layout/vList2"/>
    <dgm:cxn modelId="{1F6B1EE8-21A3-4DFA-8132-6526502143AD}" type="presOf" srcId="{964D0042-6C41-40C1-A063-8F67B633A465}" destId="{C7B8830E-D082-4957-8B55-EB081AEBC317}" srcOrd="0" destOrd="0" presId="urn:microsoft.com/office/officeart/2005/8/layout/vList2"/>
    <dgm:cxn modelId="{C84323B2-23A5-49A1-A42F-CFA811F4B9E1}" type="presParOf" srcId="{C7B8830E-D082-4957-8B55-EB081AEBC317}" destId="{B2EED7AA-7019-4D58-9FE0-06FAAAAD5EAD}" srcOrd="0" destOrd="0" presId="urn:microsoft.com/office/officeart/2005/8/layout/vList2"/>
    <dgm:cxn modelId="{BEEEDA06-2121-4452-8949-C3521BAFFA8A}" type="presParOf" srcId="{C7B8830E-D082-4957-8B55-EB081AEBC317}" destId="{E13A93EC-E08C-4E04-82EC-D7A9F4A9BAE8}" srcOrd="1" destOrd="0" presId="urn:microsoft.com/office/officeart/2005/8/layout/vList2"/>
    <dgm:cxn modelId="{44B99618-370C-4054-90F1-4F84A6E8107F}" type="presParOf" srcId="{C7B8830E-D082-4957-8B55-EB081AEBC317}" destId="{C762BFE4-5791-4BFB-A2F7-DA768CDB0FD9}" srcOrd="2" destOrd="0" presId="urn:microsoft.com/office/officeart/2005/8/layout/vList2"/>
    <dgm:cxn modelId="{F9D1BEEC-D889-4C4B-9CC2-2C261B0F8C83}" type="presParOf" srcId="{C7B8830E-D082-4957-8B55-EB081AEBC317}" destId="{B4C42AAA-72F9-4E8A-B146-78AE48ECCCA5}" srcOrd="3" destOrd="0" presId="urn:microsoft.com/office/officeart/2005/8/layout/vList2"/>
    <dgm:cxn modelId="{9733FBE2-8723-4F93-B7AB-582694E6DAE7}" type="presParOf" srcId="{C7B8830E-D082-4957-8B55-EB081AEBC317}" destId="{8AA8432E-E74F-4B0D-8F5A-A4A82CE73F8E}" srcOrd="4" destOrd="0" presId="urn:microsoft.com/office/officeart/2005/8/layout/vList2"/>
    <dgm:cxn modelId="{12C705CC-E80A-4F7A-A1F3-90A4B7456A14}" type="presParOf" srcId="{C7B8830E-D082-4957-8B55-EB081AEBC317}" destId="{1CDCB7BC-455B-4232-974E-FB113C557270}" srcOrd="5" destOrd="0" presId="urn:microsoft.com/office/officeart/2005/8/layout/vList2"/>
    <dgm:cxn modelId="{4387E7FA-DDD0-466E-B8D3-D0B5335B7852}" type="presParOf" srcId="{C7B8830E-D082-4957-8B55-EB081AEBC317}" destId="{867CA04B-FCB5-4B21-802F-178F469AEF00}" srcOrd="6" destOrd="0" presId="urn:microsoft.com/office/officeart/2005/8/layout/vList2"/>
    <dgm:cxn modelId="{5E8E71B4-DF3B-4383-A4D7-87530A39AE00}" type="presParOf" srcId="{C7B8830E-D082-4957-8B55-EB081AEBC317}" destId="{2BB4FE33-720D-4192-8B45-264F5D64C593}" srcOrd="7" destOrd="0" presId="urn:microsoft.com/office/officeart/2005/8/layout/vList2"/>
    <dgm:cxn modelId="{9E21FE14-BFC1-4C17-961B-A922F88F1E69}" type="presParOf" srcId="{C7B8830E-D082-4957-8B55-EB081AEBC317}" destId="{20BD9A25-CD10-4CA0-A6A4-8A255253D56D}" srcOrd="8" destOrd="0" presId="urn:microsoft.com/office/officeart/2005/8/layout/vList2"/>
    <dgm:cxn modelId="{3BFB5634-411E-4671-B938-18300C8CC51D}" type="presParOf" srcId="{C7B8830E-D082-4957-8B55-EB081AEBC317}" destId="{D5BFC343-E024-4238-B941-6469EF1156C9}" srcOrd="9" destOrd="0" presId="urn:microsoft.com/office/officeart/2005/8/layout/vList2"/>
    <dgm:cxn modelId="{444F38F3-37F7-441C-B3FC-C0E400568AEE}" type="presParOf" srcId="{C7B8830E-D082-4957-8B55-EB081AEBC317}" destId="{F86754C9-1716-4075-ADEF-DC04C80E7CB7}" srcOrd="10" destOrd="0" presId="urn:microsoft.com/office/officeart/2005/8/layout/vList2"/>
    <dgm:cxn modelId="{E857F56C-291B-46CF-B425-05A00A38E7F4}" type="presParOf" srcId="{C7B8830E-D082-4957-8B55-EB081AEBC317}" destId="{2E7F2C59-1852-48FA-AFF8-DE16197C5F18}" srcOrd="11" destOrd="0" presId="urn:microsoft.com/office/officeart/2005/8/layout/vList2"/>
    <dgm:cxn modelId="{981DF6F0-ABC4-40D5-AAD6-B868096D8F5C}" type="presParOf" srcId="{C7B8830E-D082-4957-8B55-EB081AEBC317}" destId="{B66FB6FC-21A1-4C49-B72B-2C148D49909E}" srcOrd="12" destOrd="0" presId="urn:microsoft.com/office/officeart/2005/8/layout/vList2"/>
    <dgm:cxn modelId="{B63C6953-5C05-43C1-9547-B360C20CBADD}" type="presParOf" srcId="{C7B8830E-D082-4957-8B55-EB081AEBC317}" destId="{1DEF1ADE-4702-424E-BE03-44BFA0A402F5}" srcOrd="13" destOrd="0" presId="urn:microsoft.com/office/officeart/2005/8/layout/vList2"/>
    <dgm:cxn modelId="{8CFEAD24-3470-4AC3-A698-62132940BDB5}" type="presParOf" srcId="{C7B8830E-D082-4957-8B55-EB081AEBC317}" destId="{29774D9D-F753-4B2E-919F-9DB38B6E2554}" srcOrd="14" destOrd="0" presId="urn:microsoft.com/office/officeart/2005/8/layout/vList2"/>
    <dgm:cxn modelId="{08EB41A4-1E10-473D-A43B-471A2B64CAC0}" type="presParOf" srcId="{C7B8830E-D082-4957-8B55-EB081AEBC317}" destId="{7F0C89CE-051E-4D16-AEFC-C0F68D5091B2}" srcOrd="15" destOrd="0" presId="urn:microsoft.com/office/officeart/2005/8/layout/vList2"/>
    <dgm:cxn modelId="{3CA52FB1-A01C-4584-A5E5-649F7BA19F1A}" type="presParOf" srcId="{C7B8830E-D082-4957-8B55-EB081AEBC317}" destId="{9B6152C3-4B9B-473C-BC1E-AB22A76315A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748F7-D7B2-493D-AABC-4644DB7BC50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6B92CB3-A2D5-4F3C-83AB-D4EB4C58C4B5}">
      <dgm:prSet/>
      <dgm:spPr/>
      <dgm:t>
        <a:bodyPr/>
        <a:lstStyle/>
        <a:p>
          <a:r>
            <a:rPr lang="en-US" b="0" i="0"/>
            <a:t>Security Breaches and Cyberattacks</a:t>
          </a:r>
          <a:endParaRPr lang="en-US"/>
        </a:p>
      </dgm:t>
    </dgm:pt>
    <dgm:pt modelId="{F68CA79F-D16A-48AB-9DF8-9C86968DD4C4}" type="parTrans" cxnId="{9C741660-3A4A-4D9F-8D9D-8C5FBC4BBA36}">
      <dgm:prSet/>
      <dgm:spPr/>
      <dgm:t>
        <a:bodyPr/>
        <a:lstStyle/>
        <a:p>
          <a:endParaRPr lang="en-US"/>
        </a:p>
      </dgm:t>
    </dgm:pt>
    <dgm:pt modelId="{1407C8B3-FECD-4E44-A8FB-230782DF8D50}" type="sibTrans" cxnId="{9C741660-3A4A-4D9F-8D9D-8C5FBC4BBA36}">
      <dgm:prSet/>
      <dgm:spPr/>
      <dgm:t>
        <a:bodyPr/>
        <a:lstStyle/>
        <a:p>
          <a:endParaRPr lang="en-US"/>
        </a:p>
      </dgm:t>
    </dgm:pt>
    <dgm:pt modelId="{A315E9C8-F469-4362-BD5C-EF6DFF47FAFD}">
      <dgm:prSet/>
      <dgm:spPr/>
      <dgm:t>
        <a:bodyPr/>
        <a:lstStyle/>
        <a:p>
          <a:r>
            <a:rPr lang="en-US" b="0" i="0"/>
            <a:t>Economic Impact</a:t>
          </a:r>
          <a:endParaRPr lang="en-US"/>
        </a:p>
      </dgm:t>
    </dgm:pt>
    <dgm:pt modelId="{50D869DE-0491-4815-ABFD-A100E6D77F36}" type="parTrans" cxnId="{4EE2D3A8-C3B3-49C6-BA3F-939EA2F82556}">
      <dgm:prSet/>
      <dgm:spPr/>
      <dgm:t>
        <a:bodyPr/>
        <a:lstStyle/>
        <a:p>
          <a:endParaRPr lang="en-US"/>
        </a:p>
      </dgm:t>
    </dgm:pt>
    <dgm:pt modelId="{AF7D77DF-C9B8-4217-BD0C-88C1955BDCC2}" type="sibTrans" cxnId="{4EE2D3A8-C3B3-49C6-BA3F-939EA2F82556}">
      <dgm:prSet/>
      <dgm:spPr/>
      <dgm:t>
        <a:bodyPr/>
        <a:lstStyle/>
        <a:p>
          <a:endParaRPr lang="en-US"/>
        </a:p>
      </dgm:t>
    </dgm:pt>
    <dgm:pt modelId="{5DCEAE2E-B9A1-47F3-911A-795CC70EF2B0}">
      <dgm:prSet/>
      <dgm:spPr/>
      <dgm:t>
        <a:bodyPr/>
        <a:lstStyle/>
        <a:p>
          <a:r>
            <a:rPr lang="en-US" b="0" i="0"/>
            <a:t>Algorithmic Discrimination</a:t>
          </a:r>
          <a:endParaRPr lang="en-US"/>
        </a:p>
      </dgm:t>
    </dgm:pt>
    <dgm:pt modelId="{3E07538F-3C0E-47CC-8E00-A37625BCE08B}" type="parTrans" cxnId="{ABA8273B-2103-4BFD-8FC3-84AEEC59BC16}">
      <dgm:prSet/>
      <dgm:spPr/>
      <dgm:t>
        <a:bodyPr/>
        <a:lstStyle/>
        <a:p>
          <a:endParaRPr lang="en-US"/>
        </a:p>
      </dgm:t>
    </dgm:pt>
    <dgm:pt modelId="{49CF9BAB-E7CD-4512-9735-D98DCBB89037}" type="sibTrans" cxnId="{ABA8273B-2103-4BFD-8FC3-84AEEC59BC16}">
      <dgm:prSet/>
      <dgm:spPr/>
      <dgm:t>
        <a:bodyPr/>
        <a:lstStyle/>
        <a:p>
          <a:endParaRPr lang="en-US"/>
        </a:p>
      </dgm:t>
    </dgm:pt>
    <dgm:pt modelId="{F77B6879-9CD9-4DE4-855B-BBD083F963F8}">
      <dgm:prSet/>
      <dgm:spPr/>
      <dgm:t>
        <a:bodyPr/>
        <a:lstStyle/>
        <a:p>
          <a:r>
            <a:rPr lang="en-US" b="0" i="0"/>
            <a:t>Inaccurate Risk Assessments</a:t>
          </a:r>
          <a:endParaRPr lang="en-US"/>
        </a:p>
      </dgm:t>
    </dgm:pt>
    <dgm:pt modelId="{EE5914AA-2554-4814-890F-7E39EBCE2E8E}" type="parTrans" cxnId="{2CD57278-9C44-4CB7-B00A-6C45DA179CA7}">
      <dgm:prSet/>
      <dgm:spPr/>
      <dgm:t>
        <a:bodyPr/>
        <a:lstStyle/>
        <a:p>
          <a:endParaRPr lang="en-US"/>
        </a:p>
      </dgm:t>
    </dgm:pt>
    <dgm:pt modelId="{5A1C140F-21EE-4377-9D25-0C1DBA19DFD7}" type="sibTrans" cxnId="{2CD57278-9C44-4CB7-B00A-6C45DA179CA7}">
      <dgm:prSet/>
      <dgm:spPr/>
      <dgm:t>
        <a:bodyPr/>
        <a:lstStyle/>
        <a:p>
          <a:endParaRPr lang="en-US"/>
        </a:p>
      </dgm:t>
    </dgm:pt>
    <dgm:pt modelId="{2B77013E-ADE8-45ED-9C15-857D7C1ACEE3}">
      <dgm:prSet/>
      <dgm:spPr/>
      <dgm:t>
        <a:bodyPr/>
        <a:lstStyle/>
        <a:p>
          <a:r>
            <a:rPr lang="en-US" b="0" i="0"/>
            <a:t>Loss of Human Connection</a:t>
          </a:r>
          <a:endParaRPr lang="en-US"/>
        </a:p>
      </dgm:t>
    </dgm:pt>
    <dgm:pt modelId="{689713F0-1584-4794-BC8C-88218E125F29}" type="parTrans" cxnId="{CD23DC39-CD8C-4E0B-B7B0-077DE8A2D475}">
      <dgm:prSet/>
      <dgm:spPr/>
      <dgm:t>
        <a:bodyPr/>
        <a:lstStyle/>
        <a:p>
          <a:endParaRPr lang="en-US"/>
        </a:p>
      </dgm:t>
    </dgm:pt>
    <dgm:pt modelId="{7A528136-6330-45BC-A590-9383AF246405}" type="sibTrans" cxnId="{CD23DC39-CD8C-4E0B-B7B0-077DE8A2D475}">
      <dgm:prSet/>
      <dgm:spPr/>
      <dgm:t>
        <a:bodyPr/>
        <a:lstStyle/>
        <a:p>
          <a:endParaRPr lang="en-US"/>
        </a:p>
      </dgm:t>
    </dgm:pt>
    <dgm:pt modelId="{A8A93228-20B7-4000-AF90-48FA928511D2}">
      <dgm:prSet/>
      <dgm:spPr/>
      <dgm:t>
        <a:bodyPr/>
        <a:lstStyle/>
        <a:p>
          <a:r>
            <a:rPr lang="en-US" b="0" i="0"/>
            <a:t>Dependency on a Single System or Provider</a:t>
          </a:r>
          <a:endParaRPr lang="en-US"/>
        </a:p>
      </dgm:t>
    </dgm:pt>
    <dgm:pt modelId="{6E74749A-FF23-4AF9-BDD2-210A8C643ECE}" type="parTrans" cxnId="{E8028862-83AF-4C2E-98F5-47C93F878BE8}">
      <dgm:prSet/>
      <dgm:spPr/>
      <dgm:t>
        <a:bodyPr/>
        <a:lstStyle/>
        <a:p>
          <a:endParaRPr lang="en-US"/>
        </a:p>
      </dgm:t>
    </dgm:pt>
    <dgm:pt modelId="{C77763EF-B315-426D-9919-E90CDE8AE0F3}" type="sibTrans" cxnId="{E8028862-83AF-4C2E-98F5-47C93F878BE8}">
      <dgm:prSet/>
      <dgm:spPr/>
      <dgm:t>
        <a:bodyPr/>
        <a:lstStyle/>
        <a:p>
          <a:endParaRPr lang="en-US"/>
        </a:p>
      </dgm:t>
    </dgm:pt>
    <dgm:pt modelId="{65936AF4-B280-469A-996C-D26B62C5B687}">
      <dgm:prSet/>
      <dgm:spPr/>
      <dgm:t>
        <a:bodyPr/>
        <a:lstStyle/>
        <a:p>
          <a:r>
            <a:rPr lang="en-US" b="0" i="0"/>
            <a:t>Privacy Invasion and Surveillance Concerns</a:t>
          </a:r>
          <a:endParaRPr lang="en-US"/>
        </a:p>
      </dgm:t>
    </dgm:pt>
    <dgm:pt modelId="{3C89ABDB-93EE-4370-8FD6-587B55EFECC3}" type="parTrans" cxnId="{DE8BA5BE-1C7A-4912-BD3E-8573C1BC93B4}">
      <dgm:prSet/>
      <dgm:spPr/>
      <dgm:t>
        <a:bodyPr/>
        <a:lstStyle/>
        <a:p>
          <a:endParaRPr lang="en-US"/>
        </a:p>
      </dgm:t>
    </dgm:pt>
    <dgm:pt modelId="{C396795C-6039-4A5B-8486-42805FCE568A}" type="sibTrans" cxnId="{DE8BA5BE-1C7A-4912-BD3E-8573C1BC93B4}">
      <dgm:prSet/>
      <dgm:spPr/>
      <dgm:t>
        <a:bodyPr/>
        <a:lstStyle/>
        <a:p>
          <a:endParaRPr lang="en-US"/>
        </a:p>
      </dgm:t>
    </dgm:pt>
    <dgm:pt modelId="{B08CB7AA-D271-4D7F-BFDE-D3698B4729CE}">
      <dgm:prSet/>
      <dgm:spPr/>
      <dgm:t>
        <a:bodyPr/>
        <a:lstStyle/>
        <a:p>
          <a:r>
            <a:rPr lang="en-US" b="0" i="0"/>
            <a:t>Erosion of Cultural Authenticity</a:t>
          </a:r>
          <a:endParaRPr lang="en-US"/>
        </a:p>
      </dgm:t>
    </dgm:pt>
    <dgm:pt modelId="{4925C885-34E0-4D01-8AC0-6E5795FE3F5D}" type="parTrans" cxnId="{22D10F32-C84B-4F26-97C9-BADF44764152}">
      <dgm:prSet/>
      <dgm:spPr/>
      <dgm:t>
        <a:bodyPr/>
        <a:lstStyle/>
        <a:p>
          <a:endParaRPr lang="en-US"/>
        </a:p>
      </dgm:t>
    </dgm:pt>
    <dgm:pt modelId="{44B0822F-EF2D-4ED2-A047-144B2E8F863A}" type="sibTrans" cxnId="{22D10F32-C84B-4F26-97C9-BADF44764152}">
      <dgm:prSet/>
      <dgm:spPr/>
      <dgm:t>
        <a:bodyPr/>
        <a:lstStyle/>
        <a:p>
          <a:endParaRPr lang="en-US"/>
        </a:p>
      </dgm:t>
    </dgm:pt>
    <dgm:pt modelId="{32F0C4F5-074C-4FD7-AB39-023314221B01}" type="pres">
      <dgm:prSet presAssocID="{2FD748F7-D7B2-493D-AABC-4644DB7BC50A}" presName="diagram" presStyleCnt="0">
        <dgm:presLayoutVars>
          <dgm:dir/>
          <dgm:resizeHandles val="exact"/>
        </dgm:presLayoutVars>
      </dgm:prSet>
      <dgm:spPr/>
    </dgm:pt>
    <dgm:pt modelId="{0ED6E394-C7DB-401D-8063-A0EEC0CA5D13}" type="pres">
      <dgm:prSet presAssocID="{86B92CB3-A2D5-4F3C-83AB-D4EB4C58C4B5}" presName="node" presStyleLbl="node1" presStyleIdx="0" presStyleCnt="8">
        <dgm:presLayoutVars>
          <dgm:bulletEnabled val="1"/>
        </dgm:presLayoutVars>
      </dgm:prSet>
      <dgm:spPr/>
    </dgm:pt>
    <dgm:pt modelId="{DEF7F250-299E-4D21-9F89-1EC5FE985AFD}" type="pres">
      <dgm:prSet presAssocID="{1407C8B3-FECD-4E44-A8FB-230782DF8D50}" presName="sibTrans" presStyleCnt="0"/>
      <dgm:spPr/>
    </dgm:pt>
    <dgm:pt modelId="{30CAC1EC-554C-4FC2-985E-74148C169BF2}" type="pres">
      <dgm:prSet presAssocID="{A315E9C8-F469-4362-BD5C-EF6DFF47FAFD}" presName="node" presStyleLbl="node1" presStyleIdx="1" presStyleCnt="8">
        <dgm:presLayoutVars>
          <dgm:bulletEnabled val="1"/>
        </dgm:presLayoutVars>
      </dgm:prSet>
      <dgm:spPr/>
    </dgm:pt>
    <dgm:pt modelId="{FF8E9E95-7802-4138-9061-E6ED33BA850D}" type="pres">
      <dgm:prSet presAssocID="{AF7D77DF-C9B8-4217-BD0C-88C1955BDCC2}" presName="sibTrans" presStyleCnt="0"/>
      <dgm:spPr/>
    </dgm:pt>
    <dgm:pt modelId="{0ED9E3D2-FAFE-4C69-A122-A9F4223EBAAC}" type="pres">
      <dgm:prSet presAssocID="{5DCEAE2E-B9A1-47F3-911A-795CC70EF2B0}" presName="node" presStyleLbl="node1" presStyleIdx="2" presStyleCnt="8">
        <dgm:presLayoutVars>
          <dgm:bulletEnabled val="1"/>
        </dgm:presLayoutVars>
      </dgm:prSet>
      <dgm:spPr/>
    </dgm:pt>
    <dgm:pt modelId="{7E8C7484-FEC0-41D5-BD9F-1CEBB05E97FD}" type="pres">
      <dgm:prSet presAssocID="{49CF9BAB-E7CD-4512-9735-D98DCBB89037}" presName="sibTrans" presStyleCnt="0"/>
      <dgm:spPr/>
    </dgm:pt>
    <dgm:pt modelId="{7FBDF1A3-B82C-43D9-9037-6CFCAA4F5E3D}" type="pres">
      <dgm:prSet presAssocID="{F77B6879-9CD9-4DE4-855B-BBD083F963F8}" presName="node" presStyleLbl="node1" presStyleIdx="3" presStyleCnt="8">
        <dgm:presLayoutVars>
          <dgm:bulletEnabled val="1"/>
        </dgm:presLayoutVars>
      </dgm:prSet>
      <dgm:spPr/>
    </dgm:pt>
    <dgm:pt modelId="{03DDA1D1-CD66-465B-B472-832D4EDC4846}" type="pres">
      <dgm:prSet presAssocID="{5A1C140F-21EE-4377-9D25-0C1DBA19DFD7}" presName="sibTrans" presStyleCnt="0"/>
      <dgm:spPr/>
    </dgm:pt>
    <dgm:pt modelId="{9B3F7D19-7AEC-4568-BD73-17289897A225}" type="pres">
      <dgm:prSet presAssocID="{2B77013E-ADE8-45ED-9C15-857D7C1ACEE3}" presName="node" presStyleLbl="node1" presStyleIdx="4" presStyleCnt="8">
        <dgm:presLayoutVars>
          <dgm:bulletEnabled val="1"/>
        </dgm:presLayoutVars>
      </dgm:prSet>
      <dgm:spPr/>
    </dgm:pt>
    <dgm:pt modelId="{BA563E5A-45D7-4BE0-A2F7-3FC39BD4CD77}" type="pres">
      <dgm:prSet presAssocID="{7A528136-6330-45BC-A590-9383AF246405}" presName="sibTrans" presStyleCnt="0"/>
      <dgm:spPr/>
    </dgm:pt>
    <dgm:pt modelId="{ABD6F5A5-272A-4317-B3E0-CC01B6C02995}" type="pres">
      <dgm:prSet presAssocID="{A8A93228-20B7-4000-AF90-48FA928511D2}" presName="node" presStyleLbl="node1" presStyleIdx="5" presStyleCnt="8">
        <dgm:presLayoutVars>
          <dgm:bulletEnabled val="1"/>
        </dgm:presLayoutVars>
      </dgm:prSet>
      <dgm:spPr/>
    </dgm:pt>
    <dgm:pt modelId="{5307C67F-E8B2-4CF4-89D4-9E085792E332}" type="pres">
      <dgm:prSet presAssocID="{C77763EF-B315-426D-9919-E90CDE8AE0F3}" presName="sibTrans" presStyleCnt="0"/>
      <dgm:spPr/>
    </dgm:pt>
    <dgm:pt modelId="{527DF9C5-F1F8-4F99-A78B-D74CCAF2FF1F}" type="pres">
      <dgm:prSet presAssocID="{65936AF4-B280-469A-996C-D26B62C5B687}" presName="node" presStyleLbl="node1" presStyleIdx="6" presStyleCnt="8">
        <dgm:presLayoutVars>
          <dgm:bulletEnabled val="1"/>
        </dgm:presLayoutVars>
      </dgm:prSet>
      <dgm:spPr/>
    </dgm:pt>
    <dgm:pt modelId="{06548440-BEBE-401E-90DD-599F4C3426C6}" type="pres">
      <dgm:prSet presAssocID="{C396795C-6039-4A5B-8486-42805FCE568A}" presName="sibTrans" presStyleCnt="0"/>
      <dgm:spPr/>
    </dgm:pt>
    <dgm:pt modelId="{94BB8CB8-F88A-4957-9812-FB8A9D5F0FCD}" type="pres">
      <dgm:prSet presAssocID="{B08CB7AA-D271-4D7F-BFDE-D3698B4729CE}" presName="node" presStyleLbl="node1" presStyleIdx="7" presStyleCnt="8">
        <dgm:presLayoutVars>
          <dgm:bulletEnabled val="1"/>
        </dgm:presLayoutVars>
      </dgm:prSet>
      <dgm:spPr/>
    </dgm:pt>
  </dgm:ptLst>
  <dgm:cxnLst>
    <dgm:cxn modelId="{71B25A1D-1D14-4563-9AD0-843AA853AC70}" type="presOf" srcId="{65936AF4-B280-469A-996C-D26B62C5B687}" destId="{527DF9C5-F1F8-4F99-A78B-D74CCAF2FF1F}" srcOrd="0" destOrd="0" presId="urn:microsoft.com/office/officeart/2005/8/layout/default"/>
    <dgm:cxn modelId="{22D10F32-C84B-4F26-97C9-BADF44764152}" srcId="{2FD748F7-D7B2-493D-AABC-4644DB7BC50A}" destId="{B08CB7AA-D271-4D7F-BFDE-D3698B4729CE}" srcOrd="7" destOrd="0" parTransId="{4925C885-34E0-4D01-8AC0-6E5795FE3F5D}" sibTransId="{44B0822F-EF2D-4ED2-A047-144B2E8F863A}"/>
    <dgm:cxn modelId="{584CDC36-C32A-4361-B949-787163522C85}" type="presOf" srcId="{2B77013E-ADE8-45ED-9C15-857D7C1ACEE3}" destId="{9B3F7D19-7AEC-4568-BD73-17289897A225}" srcOrd="0" destOrd="0" presId="urn:microsoft.com/office/officeart/2005/8/layout/default"/>
    <dgm:cxn modelId="{CD23DC39-CD8C-4E0B-B7B0-077DE8A2D475}" srcId="{2FD748F7-D7B2-493D-AABC-4644DB7BC50A}" destId="{2B77013E-ADE8-45ED-9C15-857D7C1ACEE3}" srcOrd="4" destOrd="0" parTransId="{689713F0-1584-4794-BC8C-88218E125F29}" sibTransId="{7A528136-6330-45BC-A590-9383AF246405}"/>
    <dgm:cxn modelId="{ABA8273B-2103-4BFD-8FC3-84AEEC59BC16}" srcId="{2FD748F7-D7B2-493D-AABC-4644DB7BC50A}" destId="{5DCEAE2E-B9A1-47F3-911A-795CC70EF2B0}" srcOrd="2" destOrd="0" parTransId="{3E07538F-3C0E-47CC-8E00-A37625BCE08B}" sibTransId="{49CF9BAB-E7CD-4512-9735-D98DCBB89037}"/>
    <dgm:cxn modelId="{9C741660-3A4A-4D9F-8D9D-8C5FBC4BBA36}" srcId="{2FD748F7-D7B2-493D-AABC-4644DB7BC50A}" destId="{86B92CB3-A2D5-4F3C-83AB-D4EB4C58C4B5}" srcOrd="0" destOrd="0" parTransId="{F68CA79F-D16A-48AB-9DF8-9C86968DD4C4}" sibTransId="{1407C8B3-FECD-4E44-A8FB-230782DF8D50}"/>
    <dgm:cxn modelId="{E8028862-83AF-4C2E-98F5-47C93F878BE8}" srcId="{2FD748F7-D7B2-493D-AABC-4644DB7BC50A}" destId="{A8A93228-20B7-4000-AF90-48FA928511D2}" srcOrd="5" destOrd="0" parTransId="{6E74749A-FF23-4AF9-BDD2-210A8C643ECE}" sibTransId="{C77763EF-B315-426D-9919-E90CDE8AE0F3}"/>
    <dgm:cxn modelId="{E8EB8A6D-9F17-49EF-863C-602B36242391}" type="presOf" srcId="{A8A93228-20B7-4000-AF90-48FA928511D2}" destId="{ABD6F5A5-272A-4317-B3E0-CC01B6C02995}" srcOrd="0" destOrd="0" presId="urn:microsoft.com/office/officeart/2005/8/layout/default"/>
    <dgm:cxn modelId="{2C450756-4ACA-4D31-A755-E95351C28D3F}" type="presOf" srcId="{2FD748F7-D7B2-493D-AABC-4644DB7BC50A}" destId="{32F0C4F5-074C-4FD7-AB39-023314221B01}" srcOrd="0" destOrd="0" presId="urn:microsoft.com/office/officeart/2005/8/layout/default"/>
    <dgm:cxn modelId="{2CD57278-9C44-4CB7-B00A-6C45DA179CA7}" srcId="{2FD748F7-D7B2-493D-AABC-4644DB7BC50A}" destId="{F77B6879-9CD9-4DE4-855B-BBD083F963F8}" srcOrd="3" destOrd="0" parTransId="{EE5914AA-2554-4814-890F-7E39EBCE2E8E}" sibTransId="{5A1C140F-21EE-4377-9D25-0C1DBA19DFD7}"/>
    <dgm:cxn modelId="{2EBD047D-4BEE-4475-B95F-9761EC393B58}" type="presOf" srcId="{A315E9C8-F469-4362-BD5C-EF6DFF47FAFD}" destId="{30CAC1EC-554C-4FC2-985E-74148C169BF2}" srcOrd="0" destOrd="0" presId="urn:microsoft.com/office/officeart/2005/8/layout/default"/>
    <dgm:cxn modelId="{5DD84AA2-F94B-46D3-B73F-3B28EB1E638F}" type="presOf" srcId="{86B92CB3-A2D5-4F3C-83AB-D4EB4C58C4B5}" destId="{0ED6E394-C7DB-401D-8063-A0EEC0CA5D13}" srcOrd="0" destOrd="0" presId="urn:microsoft.com/office/officeart/2005/8/layout/default"/>
    <dgm:cxn modelId="{4EE2D3A8-C3B3-49C6-BA3F-939EA2F82556}" srcId="{2FD748F7-D7B2-493D-AABC-4644DB7BC50A}" destId="{A315E9C8-F469-4362-BD5C-EF6DFF47FAFD}" srcOrd="1" destOrd="0" parTransId="{50D869DE-0491-4815-ABFD-A100E6D77F36}" sibTransId="{AF7D77DF-C9B8-4217-BD0C-88C1955BDCC2}"/>
    <dgm:cxn modelId="{28CFB8AA-0B20-46E9-8D1E-D2DD831121B5}" type="presOf" srcId="{5DCEAE2E-B9A1-47F3-911A-795CC70EF2B0}" destId="{0ED9E3D2-FAFE-4C69-A122-A9F4223EBAAC}" srcOrd="0" destOrd="0" presId="urn:microsoft.com/office/officeart/2005/8/layout/default"/>
    <dgm:cxn modelId="{DE8BA5BE-1C7A-4912-BD3E-8573C1BC93B4}" srcId="{2FD748F7-D7B2-493D-AABC-4644DB7BC50A}" destId="{65936AF4-B280-469A-996C-D26B62C5B687}" srcOrd="6" destOrd="0" parTransId="{3C89ABDB-93EE-4370-8FD6-587B55EFECC3}" sibTransId="{C396795C-6039-4A5B-8486-42805FCE568A}"/>
    <dgm:cxn modelId="{8EB38CD0-A7C5-4FDE-BB6C-0135AED8F9D0}" type="presOf" srcId="{F77B6879-9CD9-4DE4-855B-BBD083F963F8}" destId="{7FBDF1A3-B82C-43D9-9037-6CFCAA4F5E3D}" srcOrd="0" destOrd="0" presId="urn:microsoft.com/office/officeart/2005/8/layout/default"/>
    <dgm:cxn modelId="{CDEEE4D7-FC92-4CFB-B276-2BD9D8FDB6CC}" type="presOf" srcId="{B08CB7AA-D271-4D7F-BFDE-D3698B4729CE}" destId="{94BB8CB8-F88A-4957-9812-FB8A9D5F0FCD}" srcOrd="0" destOrd="0" presId="urn:microsoft.com/office/officeart/2005/8/layout/default"/>
    <dgm:cxn modelId="{028CF11B-FAF7-4391-AA67-EA261C676C5C}" type="presParOf" srcId="{32F0C4F5-074C-4FD7-AB39-023314221B01}" destId="{0ED6E394-C7DB-401D-8063-A0EEC0CA5D13}" srcOrd="0" destOrd="0" presId="urn:microsoft.com/office/officeart/2005/8/layout/default"/>
    <dgm:cxn modelId="{2B06E526-DB28-4190-9F21-2AE9D805A345}" type="presParOf" srcId="{32F0C4F5-074C-4FD7-AB39-023314221B01}" destId="{DEF7F250-299E-4D21-9F89-1EC5FE985AFD}" srcOrd="1" destOrd="0" presId="urn:microsoft.com/office/officeart/2005/8/layout/default"/>
    <dgm:cxn modelId="{4B7FDF38-3558-4B66-84FD-7915EE6EB550}" type="presParOf" srcId="{32F0C4F5-074C-4FD7-AB39-023314221B01}" destId="{30CAC1EC-554C-4FC2-985E-74148C169BF2}" srcOrd="2" destOrd="0" presId="urn:microsoft.com/office/officeart/2005/8/layout/default"/>
    <dgm:cxn modelId="{C6FEC763-3BDF-46A4-8EF5-24AF02EE3DE4}" type="presParOf" srcId="{32F0C4F5-074C-4FD7-AB39-023314221B01}" destId="{FF8E9E95-7802-4138-9061-E6ED33BA850D}" srcOrd="3" destOrd="0" presId="urn:microsoft.com/office/officeart/2005/8/layout/default"/>
    <dgm:cxn modelId="{D5CB3D58-0630-4752-BD83-93AA5A7DE926}" type="presParOf" srcId="{32F0C4F5-074C-4FD7-AB39-023314221B01}" destId="{0ED9E3D2-FAFE-4C69-A122-A9F4223EBAAC}" srcOrd="4" destOrd="0" presId="urn:microsoft.com/office/officeart/2005/8/layout/default"/>
    <dgm:cxn modelId="{EC59EC6D-65DD-4059-B740-B9220787EB95}" type="presParOf" srcId="{32F0C4F5-074C-4FD7-AB39-023314221B01}" destId="{7E8C7484-FEC0-41D5-BD9F-1CEBB05E97FD}" srcOrd="5" destOrd="0" presId="urn:microsoft.com/office/officeart/2005/8/layout/default"/>
    <dgm:cxn modelId="{B950A47C-2BA8-49F6-A321-E3CD22A8C133}" type="presParOf" srcId="{32F0C4F5-074C-4FD7-AB39-023314221B01}" destId="{7FBDF1A3-B82C-43D9-9037-6CFCAA4F5E3D}" srcOrd="6" destOrd="0" presId="urn:microsoft.com/office/officeart/2005/8/layout/default"/>
    <dgm:cxn modelId="{450E6B02-7FC2-469D-BE78-357D7EC48FD6}" type="presParOf" srcId="{32F0C4F5-074C-4FD7-AB39-023314221B01}" destId="{03DDA1D1-CD66-465B-B472-832D4EDC4846}" srcOrd="7" destOrd="0" presId="urn:microsoft.com/office/officeart/2005/8/layout/default"/>
    <dgm:cxn modelId="{0567C275-F034-4C7C-9DCA-3FCF20CCCC9E}" type="presParOf" srcId="{32F0C4F5-074C-4FD7-AB39-023314221B01}" destId="{9B3F7D19-7AEC-4568-BD73-17289897A225}" srcOrd="8" destOrd="0" presId="urn:microsoft.com/office/officeart/2005/8/layout/default"/>
    <dgm:cxn modelId="{F3EBBE10-2F18-4DFF-A21E-8C0871109B24}" type="presParOf" srcId="{32F0C4F5-074C-4FD7-AB39-023314221B01}" destId="{BA563E5A-45D7-4BE0-A2F7-3FC39BD4CD77}" srcOrd="9" destOrd="0" presId="urn:microsoft.com/office/officeart/2005/8/layout/default"/>
    <dgm:cxn modelId="{31D4531D-C3E1-453E-9163-4D66B69D8B80}" type="presParOf" srcId="{32F0C4F5-074C-4FD7-AB39-023314221B01}" destId="{ABD6F5A5-272A-4317-B3E0-CC01B6C02995}" srcOrd="10" destOrd="0" presId="urn:microsoft.com/office/officeart/2005/8/layout/default"/>
    <dgm:cxn modelId="{0805BAA8-C155-4811-A3A4-0252CD92B396}" type="presParOf" srcId="{32F0C4F5-074C-4FD7-AB39-023314221B01}" destId="{5307C67F-E8B2-4CF4-89D4-9E085792E332}" srcOrd="11" destOrd="0" presId="urn:microsoft.com/office/officeart/2005/8/layout/default"/>
    <dgm:cxn modelId="{B124159E-DC02-4F41-B4E9-99E744395ABA}" type="presParOf" srcId="{32F0C4F5-074C-4FD7-AB39-023314221B01}" destId="{527DF9C5-F1F8-4F99-A78B-D74CCAF2FF1F}" srcOrd="12" destOrd="0" presId="urn:microsoft.com/office/officeart/2005/8/layout/default"/>
    <dgm:cxn modelId="{87FB3C57-2E8A-414B-AA5A-8C4F9C24ABD9}" type="presParOf" srcId="{32F0C4F5-074C-4FD7-AB39-023314221B01}" destId="{06548440-BEBE-401E-90DD-599F4C3426C6}" srcOrd="13" destOrd="0" presId="urn:microsoft.com/office/officeart/2005/8/layout/default"/>
    <dgm:cxn modelId="{C9093B8A-DA89-49CE-8DA0-4D23C52EEDD0}" type="presParOf" srcId="{32F0C4F5-074C-4FD7-AB39-023314221B01}" destId="{94BB8CB8-F88A-4957-9812-FB8A9D5F0FC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BDAA1-3A4F-4ACA-AA05-A6D0EE62E079}">
      <dsp:nvSpPr>
        <dsp:cNvPr id="0" name=""/>
        <dsp:cNvSpPr/>
      </dsp:nvSpPr>
      <dsp:spPr>
        <a:xfrm>
          <a:off x="3053193" y="495079"/>
          <a:ext cx="1732868" cy="173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100000"/>
            </a:lnSpc>
            <a:spcBef>
              <a:spcPct val="0"/>
            </a:spcBef>
            <a:spcAft>
              <a:spcPct val="35000"/>
            </a:spcAft>
            <a:buNone/>
          </a:pPr>
          <a:r>
            <a:rPr lang="en-US" sz="1600" b="1" kern="1200"/>
            <a:t>Enhanced Safety Measures:</a:t>
          </a:r>
          <a:endParaRPr lang="en-US" sz="1600" kern="1200"/>
        </a:p>
        <a:p>
          <a:pPr marL="114300" lvl="1" indent="-114300" algn="l" defTabSz="533400">
            <a:lnSpc>
              <a:spcPct val="100000"/>
            </a:lnSpc>
            <a:spcBef>
              <a:spcPct val="0"/>
            </a:spcBef>
            <a:spcAft>
              <a:spcPct val="15000"/>
            </a:spcAft>
            <a:buChar char="•"/>
          </a:pPr>
          <a:r>
            <a:rPr lang="en-US" sz="1200" kern="1200"/>
            <a:t>AI for improved safety at all travel stages</a:t>
          </a:r>
        </a:p>
        <a:p>
          <a:pPr marL="114300" lvl="1" indent="-114300" algn="l" defTabSz="533400">
            <a:lnSpc>
              <a:spcPct val="100000"/>
            </a:lnSpc>
            <a:spcBef>
              <a:spcPct val="0"/>
            </a:spcBef>
            <a:spcAft>
              <a:spcPct val="15000"/>
            </a:spcAft>
            <a:buChar char="•"/>
          </a:pPr>
          <a:r>
            <a:rPr lang="en-US" sz="1200" kern="1200"/>
            <a:t>Real-time analysis for threat identification</a:t>
          </a:r>
        </a:p>
      </dsp:txBody>
      <dsp:txXfrm>
        <a:off x="3053193" y="495079"/>
        <a:ext cx="1732868" cy="1732868"/>
      </dsp:txXfrm>
    </dsp:sp>
    <dsp:sp modelId="{6449D8F9-F63F-4D67-8FA1-9B603A81AA59}">
      <dsp:nvSpPr>
        <dsp:cNvPr id="0" name=""/>
        <dsp:cNvSpPr/>
      </dsp:nvSpPr>
      <dsp:spPr>
        <a:xfrm>
          <a:off x="-404" y="385681"/>
          <a:ext cx="4895865" cy="4895865"/>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35E6E-7030-4E6B-8241-3B98A08C0104}">
      <dsp:nvSpPr>
        <dsp:cNvPr id="0" name=""/>
        <dsp:cNvSpPr/>
      </dsp:nvSpPr>
      <dsp:spPr>
        <a:xfrm>
          <a:off x="3053193" y="3439280"/>
          <a:ext cx="1732868" cy="173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100000"/>
            </a:lnSpc>
            <a:spcBef>
              <a:spcPct val="0"/>
            </a:spcBef>
            <a:spcAft>
              <a:spcPct val="35000"/>
            </a:spcAft>
            <a:buNone/>
          </a:pPr>
          <a:r>
            <a:rPr lang="en-US" sz="1600" b="1" kern="1200"/>
            <a:t>Predictive Analytics for Travel Risks:</a:t>
          </a:r>
          <a:endParaRPr lang="en-US" sz="1600" kern="1200"/>
        </a:p>
        <a:p>
          <a:pPr marL="114300" lvl="1" indent="-114300" algn="l" defTabSz="533400">
            <a:lnSpc>
              <a:spcPct val="100000"/>
            </a:lnSpc>
            <a:spcBef>
              <a:spcPct val="0"/>
            </a:spcBef>
            <a:spcAft>
              <a:spcPct val="15000"/>
            </a:spcAft>
            <a:buChar char="•"/>
          </a:pPr>
          <a:r>
            <a:rPr lang="en-US" sz="1200" kern="1200" dirty="0"/>
            <a:t>Historical data, weather, geopolitical events</a:t>
          </a:r>
        </a:p>
        <a:p>
          <a:pPr marL="114300" lvl="1" indent="-114300" algn="l" defTabSz="533400">
            <a:lnSpc>
              <a:spcPct val="100000"/>
            </a:lnSpc>
            <a:spcBef>
              <a:spcPct val="0"/>
            </a:spcBef>
            <a:spcAft>
              <a:spcPct val="15000"/>
            </a:spcAft>
            <a:buChar char="•"/>
          </a:pPr>
          <a:r>
            <a:rPr lang="en-US" sz="1200" kern="1200" dirty="0"/>
            <a:t>Informed decisions and preventive measures</a:t>
          </a:r>
        </a:p>
      </dsp:txBody>
      <dsp:txXfrm>
        <a:off x="3053193" y="3439280"/>
        <a:ext cx="1732868" cy="1732868"/>
      </dsp:txXfrm>
    </dsp:sp>
    <dsp:sp modelId="{5BEE7525-59E5-4E28-93F0-67DF531DBF18}">
      <dsp:nvSpPr>
        <dsp:cNvPr id="0" name=""/>
        <dsp:cNvSpPr/>
      </dsp:nvSpPr>
      <dsp:spPr>
        <a:xfrm>
          <a:off x="-404" y="385681"/>
          <a:ext cx="4895865" cy="4895865"/>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DD523-AF6B-4886-A078-5C1F4DCE385D}">
      <dsp:nvSpPr>
        <dsp:cNvPr id="0" name=""/>
        <dsp:cNvSpPr/>
      </dsp:nvSpPr>
      <dsp:spPr>
        <a:xfrm>
          <a:off x="108993" y="3439280"/>
          <a:ext cx="1732868" cy="173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100000"/>
            </a:lnSpc>
            <a:spcBef>
              <a:spcPct val="0"/>
            </a:spcBef>
            <a:spcAft>
              <a:spcPct val="35000"/>
            </a:spcAft>
            <a:buNone/>
          </a:pPr>
          <a:r>
            <a:rPr lang="en-US" sz="1600" b="1" kern="1200"/>
            <a:t>Crisis Response and Management:</a:t>
          </a:r>
          <a:endParaRPr lang="en-US" sz="1600" kern="1200"/>
        </a:p>
        <a:p>
          <a:pPr marL="114300" lvl="1" indent="-114300" algn="l" defTabSz="533400">
            <a:lnSpc>
              <a:spcPct val="100000"/>
            </a:lnSpc>
            <a:spcBef>
              <a:spcPct val="0"/>
            </a:spcBef>
            <a:spcAft>
              <a:spcPct val="15000"/>
            </a:spcAft>
            <a:buChar char="•"/>
          </a:pPr>
          <a:r>
            <a:rPr lang="en-US" sz="1200" kern="1200"/>
            <a:t>AI-powered chatbots for real-time guidance</a:t>
          </a:r>
        </a:p>
        <a:p>
          <a:pPr marL="114300" lvl="1" indent="-114300" algn="l" defTabSz="533400">
            <a:lnSpc>
              <a:spcPct val="100000"/>
            </a:lnSpc>
            <a:spcBef>
              <a:spcPct val="0"/>
            </a:spcBef>
            <a:spcAft>
              <a:spcPct val="15000"/>
            </a:spcAft>
            <a:buChar char="•"/>
          </a:pPr>
          <a:r>
            <a:rPr lang="en-US" sz="1200" kern="1200"/>
            <a:t>Machine learning for effective crisis analysis</a:t>
          </a:r>
        </a:p>
      </dsp:txBody>
      <dsp:txXfrm>
        <a:off x="108993" y="3439280"/>
        <a:ext cx="1732868" cy="1732868"/>
      </dsp:txXfrm>
    </dsp:sp>
    <dsp:sp modelId="{139E5593-ED3C-400D-B044-59C47FB04397}">
      <dsp:nvSpPr>
        <dsp:cNvPr id="0" name=""/>
        <dsp:cNvSpPr/>
      </dsp:nvSpPr>
      <dsp:spPr>
        <a:xfrm>
          <a:off x="-404" y="385681"/>
          <a:ext cx="4895865" cy="4895865"/>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5223A-B846-43DD-8C66-3FEB3F860AD4}">
      <dsp:nvSpPr>
        <dsp:cNvPr id="0" name=""/>
        <dsp:cNvSpPr/>
      </dsp:nvSpPr>
      <dsp:spPr>
        <a:xfrm>
          <a:off x="108993" y="495079"/>
          <a:ext cx="1732868" cy="173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100000"/>
            </a:lnSpc>
            <a:spcBef>
              <a:spcPct val="0"/>
            </a:spcBef>
            <a:spcAft>
              <a:spcPct val="35000"/>
            </a:spcAft>
            <a:buNone/>
          </a:pPr>
          <a:r>
            <a:rPr lang="en-US" sz="1600" b="1" kern="1200"/>
            <a:t>Customized Risk Assessments:</a:t>
          </a:r>
          <a:endParaRPr lang="en-US" sz="1600" kern="1200"/>
        </a:p>
        <a:p>
          <a:pPr marL="114300" lvl="1" indent="-114300" algn="l" defTabSz="533400">
            <a:lnSpc>
              <a:spcPct val="100000"/>
            </a:lnSpc>
            <a:spcBef>
              <a:spcPct val="0"/>
            </a:spcBef>
            <a:spcAft>
              <a:spcPct val="15000"/>
            </a:spcAft>
            <a:buChar char="•"/>
          </a:pPr>
          <a:r>
            <a:rPr lang="en-US" sz="1200" kern="1200"/>
            <a:t>Personalized assessments based on traveler profiles</a:t>
          </a:r>
        </a:p>
        <a:p>
          <a:pPr marL="114300" lvl="1" indent="-114300" algn="l" defTabSz="533400">
            <a:lnSpc>
              <a:spcPct val="100000"/>
            </a:lnSpc>
            <a:spcBef>
              <a:spcPct val="0"/>
            </a:spcBef>
            <a:spcAft>
              <a:spcPct val="15000"/>
            </a:spcAft>
            <a:buChar char="•"/>
          </a:pPr>
          <a:r>
            <a:rPr lang="en-US" sz="1200" kern="1200"/>
            <a:t>Targeted risk mitigation strategies</a:t>
          </a:r>
        </a:p>
      </dsp:txBody>
      <dsp:txXfrm>
        <a:off x="108993" y="495079"/>
        <a:ext cx="1732868" cy="1732868"/>
      </dsp:txXfrm>
    </dsp:sp>
    <dsp:sp modelId="{9F8DFE7E-878C-4783-8855-D57A958A9BC3}">
      <dsp:nvSpPr>
        <dsp:cNvPr id="0" name=""/>
        <dsp:cNvSpPr/>
      </dsp:nvSpPr>
      <dsp:spPr>
        <a:xfrm>
          <a:off x="-404" y="385681"/>
          <a:ext cx="4895865" cy="4895865"/>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D7AA-7019-4D58-9FE0-06FAAAAD5EAD}">
      <dsp:nvSpPr>
        <dsp:cNvPr id="0" name=""/>
        <dsp:cNvSpPr/>
      </dsp:nvSpPr>
      <dsp:spPr>
        <a:xfrm>
          <a:off x="0" y="5363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Overreliance on Technology</a:t>
          </a:r>
        </a:p>
      </dsp:txBody>
      <dsp:txXfrm>
        <a:off x="21075" y="74713"/>
        <a:ext cx="9976562" cy="389580"/>
      </dsp:txXfrm>
    </dsp:sp>
    <dsp:sp modelId="{C762BFE4-5791-4BFB-A2F7-DA768CDB0FD9}">
      <dsp:nvSpPr>
        <dsp:cNvPr id="0" name=""/>
        <dsp:cNvSpPr/>
      </dsp:nvSpPr>
      <dsp:spPr>
        <a:xfrm>
          <a:off x="0" y="53720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Data Privacy Concerns</a:t>
          </a:r>
        </a:p>
      </dsp:txBody>
      <dsp:txXfrm>
        <a:off x="21075" y="558283"/>
        <a:ext cx="9976562" cy="389580"/>
      </dsp:txXfrm>
    </dsp:sp>
    <dsp:sp modelId="{8AA8432E-E74F-4B0D-8F5A-A4A82CE73F8E}">
      <dsp:nvSpPr>
        <dsp:cNvPr id="0" name=""/>
        <dsp:cNvSpPr/>
      </dsp:nvSpPr>
      <dsp:spPr>
        <a:xfrm>
          <a:off x="0" y="102077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Bias in Algorithms</a:t>
          </a:r>
        </a:p>
      </dsp:txBody>
      <dsp:txXfrm>
        <a:off x="21075" y="1041853"/>
        <a:ext cx="9976562" cy="389580"/>
      </dsp:txXfrm>
    </dsp:sp>
    <dsp:sp modelId="{867CA04B-FCB5-4B21-802F-178F469AEF00}">
      <dsp:nvSpPr>
        <dsp:cNvPr id="0" name=""/>
        <dsp:cNvSpPr/>
      </dsp:nvSpPr>
      <dsp:spPr>
        <a:xfrm>
          <a:off x="0" y="150434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False Positives and Negatives</a:t>
          </a:r>
        </a:p>
      </dsp:txBody>
      <dsp:txXfrm>
        <a:off x="21075" y="1525423"/>
        <a:ext cx="9976562" cy="389580"/>
      </dsp:txXfrm>
    </dsp:sp>
    <dsp:sp modelId="{20BD9A25-CD10-4CA0-A6A4-8A255253D56D}">
      <dsp:nvSpPr>
        <dsp:cNvPr id="0" name=""/>
        <dsp:cNvSpPr/>
      </dsp:nvSpPr>
      <dsp:spPr>
        <a:xfrm>
          <a:off x="0" y="198791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Lack of Human Touch in Crisis Response</a:t>
          </a:r>
        </a:p>
      </dsp:txBody>
      <dsp:txXfrm>
        <a:off x="21075" y="2008993"/>
        <a:ext cx="9976562" cy="389580"/>
      </dsp:txXfrm>
    </dsp:sp>
    <dsp:sp modelId="{F86754C9-1716-4075-ADEF-DC04C80E7CB7}">
      <dsp:nvSpPr>
        <dsp:cNvPr id="0" name=""/>
        <dsp:cNvSpPr/>
      </dsp:nvSpPr>
      <dsp:spPr>
        <a:xfrm>
          <a:off x="0" y="247148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Technical Malfunctions and Vulnerabilities</a:t>
          </a:r>
        </a:p>
      </dsp:txBody>
      <dsp:txXfrm>
        <a:off x="21075" y="2492563"/>
        <a:ext cx="9976562" cy="389580"/>
      </dsp:txXfrm>
    </dsp:sp>
    <dsp:sp modelId="{B66FB6FC-21A1-4C49-B72B-2C148D49909E}">
      <dsp:nvSpPr>
        <dsp:cNvPr id="0" name=""/>
        <dsp:cNvSpPr/>
      </dsp:nvSpPr>
      <dsp:spPr>
        <a:xfrm>
          <a:off x="0" y="295505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Job Displacement (is the bad????)</a:t>
          </a:r>
        </a:p>
      </dsp:txBody>
      <dsp:txXfrm>
        <a:off x="21075" y="2976133"/>
        <a:ext cx="9976562" cy="389580"/>
      </dsp:txXfrm>
    </dsp:sp>
    <dsp:sp modelId="{29774D9D-F753-4B2E-919F-9DB38B6E2554}">
      <dsp:nvSpPr>
        <dsp:cNvPr id="0" name=""/>
        <dsp:cNvSpPr/>
      </dsp:nvSpPr>
      <dsp:spPr>
        <a:xfrm>
          <a:off x="0" y="3438628"/>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Unequal Access to Technology</a:t>
          </a:r>
        </a:p>
      </dsp:txBody>
      <dsp:txXfrm>
        <a:off x="21075" y="3459703"/>
        <a:ext cx="9976562" cy="389580"/>
      </dsp:txXfrm>
    </dsp:sp>
    <dsp:sp modelId="{9B6152C3-4B9B-473C-BC1E-AB22A76315AB}">
      <dsp:nvSpPr>
        <dsp:cNvPr id="0" name=""/>
        <dsp:cNvSpPr/>
      </dsp:nvSpPr>
      <dsp:spPr>
        <a:xfrm>
          <a:off x="0" y="3922199"/>
          <a:ext cx="10018712"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Ethical Considerations in Decision-Making</a:t>
          </a:r>
        </a:p>
      </dsp:txBody>
      <dsp:txXfrm>
        <a:off x="21075" y="3943274"/>
        <a:ext cx="9976562" cy="38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E394-C7DB-401D-8063-A0EEC0CA5D13}">
      <dsp:nvSpPr>
        <dsp:cNvPr id="0" name=""/>
        <dsp:cNvSpPr/>
      </dsp:nvSpPr>
      <dsp:spPr>
        <a:xfrm>
          <a:off x="2935" y="548843"/>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Security Breaches and Cyberattacks</a:t>
          </a:r>
          <a:endParaRPr lang="en-US" sz="2400" kern="1200"/>
        </a:p>
      </dsp:txBody>
      <dsp:txXfrm>
        <a:off x="2935" y="548843"/>
        <a:ext cx="2328568" cy="1397140"/>
      </dsp:txXfrm>
    </dsp:sp>
    <dsp:sp modelId="{30CAC1EC-554C-4FC2-985E-74148C169BF2}">
      <dsp:nvSpPr>
        <dsp:cNvPr id="0" name=""/>
        <dsp:cNvSpPr/>
      </dsp:nvSpPr>
      <dsp:spPr>
        <a:xfrm>
          <a:off x="2564360" y="548843"/>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Economic Impact</a:t>
          </a:r>
          <a:endParaRPr lang="en-US" sz="2400" kern="1200"/>
        </a:p>
      </dsp:txBody>
      <dsp:txXfrm>
        <a:off x="2564360" y="548843"/>
        <a:ext cx="2328568" cy="1397140"/>
      </dsp:txXfrm>
    </dsp:sp>
    <dsp:sp modelId="{0ED9E3D2-FAFE-4C69-A122-A9F4223EBAAC}">
      <dsp:nvSpPr>
        <dsp:cNvPr id="0" name=""/>
        <dsp:cNvSpPr/>
      </dsp:nvSpPr>
      <dsp:spPr>
        <a:xfrm>
          <a:off x="5125784" y="548843"/>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Algorithmic Discrimination</a:t>
          </a:r>
          <a:endParaRPr lang="en-US" sz="2400" kern="1200"/>
        </a:p>
      </dsp:txBody>
      <dsp:txXfrm>
        <a:off x="5125784" y="548843"/>
        <a:ext cx="2328568" cy="1397140"/>
      </dsp:txXfrm>
    </dsp:sp>
    <dsp:sp modelId="{7FBDF1A3-B82C-43D9-9037-6CFCAA4F5E3D}">
      <dsp:nvSpPr>
        <dsp:cNvPr id="0" name=""/>
        <dsp:cNvSpPr/>
      </dsp:nvSpPr>
      <dsp:spPr>
        <a:xfrm>
          <a:off x="7687209" y="548843"/>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Inaccurate Risk Assessments</a:t>
          </a:r>
          <a:endParaRPr lang="en-US" sz="2400" kern="1200"/>
        </a:p>
      </dsp:txBody>
      <dsp:txXfrm>
        <a:off x="7687209" y="548843"/>
        <a:ext cx="2328568" cy="1397140"/>
      </dsp:txXfrm>
    </dsp:sp>
    <dsp:sp modelId="{9B3F7D19-7AEC-4568-BD73-17289897A225}">
      <dsp:nvSpPr>
        <dsp:cNvPr id="0" name=""/>
        <dsp:cNvSpPr/>
      </dsp:nvSpPr>
      <dsp:spPr>
        <a:xfrm>
          <a:off x="2935" y="2178841"/>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Loss of Human Connection</a:t>
          </a:r>
          <a:endParaRPr lang="en-US" sz="2400" kern="1200"/>
        </a:p>
      </dsp:txBody>
      <dsp:txXfrm>
        <a:off x="2935" y="2178841"/>
        <a:ext cx="2328568" cy="1397140"/>
      </dsp:txXfrm>
    </dsp:sp>
    <dsp:sp modelId="{ABD6F5A5-272A-4317-B3E0-CC01B6C02995}">
      <dsp:nvSpPr>
        <dsp:cNvPr id="0" name=""/>
        <dsp:cNvSpPr/>
      </dsp:nvSpPr>
      <dsp:spPr>
        <a:xfrm>
          <a:off x="2564360" y="2178841"/>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Dependency on a Single System or Provider</a:t>
          </a:r>
          <a:endParaRPr lang="en-US" sz="2400" kern="1200"/>
        </a:p>
      </dsp:txBody>
      <dsp:txXfrm>
        <a:off x="2564360" y="2178841"/>
        <a:ext cx="2328568" cy="1397140"/>
      </dsp:txXfrm>
    </dsp:sp>
    <dsp:sp modelId="{527DF9C5-F1F8-4F99-A78B-D74CCAF2FF1F}">
      <dsp:nvSpPr>
        <dsp:cNvPr id="0" name=""/>
        <dsp:cNvSpPr/>
      </dsp:nvSpPr>
      <dsp:spPr>
        <a:xfrm>
          <a:off x="5125784" y="2178841"/>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Privacy Invasion and Surveillance Concerns</a:t>
          </a:r>
          <a:endParaRPr lang="en-US" sz="2400" kern="1200"/>
        </a:p>
      </dsp:txBody>
      <dsp:txXfrm>
        <a:off x="5125784" y="2178841"/>
        <a:ext cx="2328568" cy="1397140"/>
      </dsp:txXfrm>
    </dsp:sp>
    <dsp:sp modelId="{94BB8CB8-F88A-4957-9812-FB8A9D5F0FCD}">
      <dsp:nvSpPr>
        <dsp:cNvPr id="0" name=""/>
        <dsp:cNvSpPr/>
      </dsp:nvSpPr>
      <dsp:spPr>
        <a:xfrm>
          <a:off x="7687209" y="2178841"/>
          <a:ext cx="2328568" cy="139714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Erosion of Cultural Authenticity</a:t>
          </a:r>
          <a:endParaRPr lang="en-US" sz="2400" kern="1200"/>
        </a:p>
      </dsp:txBody>
      <dsp:txXfrm>
        <a:off x="7687209" y="2178841"/>
        <a:ext cx="2328568" cy="139714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421187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390D66-4729-420C-885E-EA530891D7F5}"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115691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134019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1785131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238587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1512452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304428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2120614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2883215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52779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255027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90D66-4729-420C-885E-EA530891D7F5}"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212719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390D66-4729-420C-885E-EA530891D7F5}"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199065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390D66-4729-420C-885E-EA530891D7F5}"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380236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390D66-4729-420C-885E-EA530891D7F5}"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45089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90D66-4729-420C-885E-EA530891D7F5}"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428920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390D66-4729-420C-885E-EA530891D7F5}"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166774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390D66-4729-420C-885E-EA530891D7F5}"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FA3B9-1FFB-4631-BB8C-486E7E10BE1A}" type="slidenum">
              <a:rPr lang="en-US" smtClean="0"/>
              <a:t>‹#›</a:t>
            </a:fld>
            <a:endParaRPr lang="en-US"/>
          </a:p>
        </p:txBody>
      </p:sp>
    </p:spTree>
    <p:extLst>
      <p:ext uri="{BB962C8B-B14F-4D97-AF65-F5344CB8AC3E}">
        <p14:creationId xmlns:p14="http://schemas.microsoft.com/office/powerpoint/2010/main" val="162000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390D66-4729-420C-885E-EA530891D7F5}" type="datetimeFigureOut">
              <a:rPr lang="en-US" smtClean="0"/>
              <a:t>1/31/2024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0FA3B9-1FFB-4631-BB8C-486E7E10BE1A}" type="slidenum">
              <a:rPr lang="en-US" smtClean="0"/>
              <a:t>‹#›</a:t>
            </a:fld>
            <a:endParaRPr lang="en-US"/>
          </a:p>
        </p:txBody>
      </p:sp>
    </p:spTree>
    <p:extLst>
      <p:ext uri="{BB962C8B-B14F-4D97-AF65-F5344CB8AC3E}">
        <p14:creationId xmlns:p14="http://schemas.microsoft.com/office/powerpoint/2010/main" val="236364496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152824664@N07/30212411048"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2DC89-3985-9A66-AE57-D090A1F04D07}"/>
              </a:ext>
            </a:extLst>
          </p:cNvPr>
          <p:cNvSpPr>
            <a:spLocks noGrp="1"/>
          </p:cNvSpPr>
          <p:nvPr>
            <p:ph type="ctrTitle"/>
          </p:nvPr>
        </p:nvSpPr>
        <p:spPr>
          <a:xfrm>
            <a:off x="838199" y="3563422"/>
            <a:ext cx="7268147" cy="1754376"/>
          </a:xfrm>
        </p:spPr>
        <p:txBody>
          <a:bodyPr>
            <a:normAutofit/>
          </a:bodyPr>
          <a:lstStyle/>
          <a:p>
            <a:pPr algn="l"/>
            <a:r>
              <a:rPr lang="en-US" sz="4400" dirty="0"/>
              <a:t> </a:t>
            </a:r>
          </a:p>
        </p:txBody>
      </p:sp>
      <p:sp>
        <p:nvSpPr>
          <p:cNvPr id="3" name="Subtitle 2">
            <a:extLst>
              <a:ext uri="{FF2B5EF4-FFF2-40B4-BE49-F238E27FC236}">
                <a16:creationId xmlns:a16="http://schemas.microsoft.com/office/drawing/2014/main" id="{2DDAE5EB-D916-2848-6097-06270584BF4D}"/>
              </a:ext>
            </a:extLst>
          </p:cNvPr>
          <p:cNvSpPr>
            <a:spLocks noGrp="1"/>
          </p:cNvSpPr>
          <p:nvPr>
            <p:ph type="subTitle" idx="1"/>
          </p:nvPr>
        </p:nvSpPr>
        <p:spPr>
          <a:xfrm>
            <a:off x="1846347" y="2023164"/>
            <a:ext cx="10136605" cy="1254240"/>
          </a:xfrm>
          <a:solidFill>
            <a:schemeClr val="bg2"/>
          </a:solidFill>
        </p:spPr>
        <p:txBody>
          <a:bodyPr>
            <a:noAutofit/>
          </a:bodyPr>
          <a:lstStyle/>
          <a:p>
            <a:r>
              <a:rPr lang="en-US" sz="3600" dirty="0">
                <a:solidFill>
                  <a:srgbClr val="FF0000"/>
                </a:solidFill>
                <a:latin typeface="Times New Roman" panose="02020603050405020304" pitchFamily="18" charset="0"/>
                <a:cs typeface="Times New Roman" panose="02020603050405020304" pitchFamily="18" charset="0"/>
              </a:rPr>
              <a:t>Navigating the Future: AI's Transformative Influence on the Travel Industry and Mitigating Travel Risks</a:t>
            </a:r>
          </a:p>
        </p:txBody>
      </p:sp>
      <p:pic>
        <p:nvPicPr>
          <p:cNvPr id="1025" name="Picture 1" descr="A close-up of a logo&#10;&#10;Description automatically generated">
            <a:extLst>
              <a:ext uri="{FF2B5EF4-FFF2-40B4-BE49-F238E27FC236}">
                <a16:creationId xmlns:a16="http://schemas.microsoft.com/office/drawing/2014/main" id="{B494828B-5162-A58B-DF55-E64DB9EB2C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29802" y="168094"/>
            <a:ext cx="6153150" cy="15690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C9DD3FA-ACBA-0FD5-C204-53501ACA6D4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F1538388-5EE8-67F8-565D-1BA08D037A41}"/>
              </a:ext>
            </a:extLst>
          </p:cNvPr>
          <p:cNvSpPr txBox="1"/>
          <p:nvPr/>
        </p:nvSpPr>
        <p:spPr>
          <a:xfrm>
            <a:off x="10166685" y="5895474"/>
            <a:ext cx="1816268" cy="646331"/>
          </a:xfrm>
          <a:prstGeom prst="rect">
            <a:avLst/>
          </a:prstGeom>
          <a:solidFill>
            <a:schemeClr val="bg2">
              <a:lumMod val="9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Dr. John M. Rose</a:t>
            </a:r>
          </a:p>
          <a:p>
            <a:r>
              <a:rPr lang="en-US" dirty="0">
                <a:latin typeface="Times New Roman" panose="02020603050405020304" pitchFamily="18" charset="0"/>
                <a:cs typeface="Times New Roman" panose="02020603050405020304" pitchFamily="18" charset="0"/>
              </a:rPr>
              <a:t>January 31, 2024</a:t>
            </a:r>
          </a:p>
        </p:txBody>
      </p:sp>
    </p:spTree>
    <p:extLst>
      <p:ext uri="{BB962C8B-B14F-4D97-AF65-F5344CB8AC3E}">
        <p14:creationId xmlns:p14="http://schemas.microsoft.com/office/powerpoint/2010/main" val="121952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3B6BC2F-FAEA-DF0E-08F9-E4C4A53DF70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AI &amp; Disruption</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806370B3-1F78-14DE-235B-1E905FF5A01F}"/>
              </a:ext>
            </a:extLst>
          </p:cNvPr>
          <p:cNvSpPr>
            <a:spLocks noGrp="1"/>
          </p:cNvSpPr>
          <p:nvPr>
            <p:ph sz="quarter" idx="13"/>
          </p:nvPr>
        </p:nvSpPr>
        <p:spPr>
          <a:xfrm>
            <a:off x="5117106" y="0"/>
            <a:ext cx="7074894" cy="6857999"/>
          </a:xfrm>
        </p:spPr>
        <p:txBody>
          <a:bodyPr>
            <a:normAutofit fontScale="70000" lnSpcReduction="20000"/>
          </a:bodyPr>
          <a:lstStyle/>
          <a:p>
            <a:r>
              <a:rPr lang="en-US" sz="2600" dirty="0">
                <a:latin typeface="Times New Roman" panose="02020603050405020304" pitchFamily="18" charset="0"/>
                <a:cs typeface="Times New Roman" panose="02020603050405020304" pitchFamily="18" charset="0"/>
              </a:rPr>
              <a:t>The theory of disruptive innovation, introduced by Harvard Business School professor Clayton Christensen in the late 1990s, explains how new technologies or business models can disrupt established industries or markets. Disruptive innovation occurs when a simpler, more affordable, or more convenient product or service enters the market, initially appealing to a niche or underserved segment.</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Disruptive Technology/Innovation:</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New product or service, simpler, more affordable, or more convenient</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Initially serves a niche or underserved market</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Sustaining Technology/Innovation:</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Improvements by established companies to existing products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Target existing customer base</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Disruption of Incumbents:</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Targets underserved segments, gains initial foothold</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Gradual improvement and expansion</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Poses a threat to established companies</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Market Transformation:</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Potential to transform entire market</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Displaces established players, redefines industry dynamics</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Innovator's Dilemma:</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Established companies hesitant to invest in disruptive tech</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May not align with existing business models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Failure to adapt can lead to decline</a:t>
            </a:r>
          </a:p>
          <a:p>
            <a:endParaRPr lang="en-US" sz="2000" dirty="0"/>
          </a:p>
        </p:txBody>
      </p:sp>
    </p:spTree>
    <p:extLst>
      <p:ext uri="{BB962C8B-B14F-4D97-AF65-F5344CB8AC3E}">
        <p14:creationId xmlns:p14="http://schemas.microsoft.com/office/powerpoint/2010/main" val="41677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7594-85E4-CDDA-CBA8-1C9D7B0813C8}"/>
              </a:ext>
            </a:extLst>
          </p:cNvPr>
          <p:cNvSpPr>
            <a:spLocks noGrp="1"/>
          </p:cNvSpPr>
          <p:nvPr>
            <p:ph type="title"/>
          </p:nvPr>
        </p:nvSpPr>
        <p:spPr>
          <a:xfrm>
            <a:off x="1520406" y="162426"/>
            <a:ext cx="10018713" cy="541421"/>
          </a:xfrm>
        </p:spPr>
        <p:txBody>
          <a:bodyPr>
            <a:normAutofit fontScale="90000"/>
          </a:bodyPr>
          <a:lstStyle/>
          <a:p>
            <a:r>
              <a:rPr lang="en-US" dirty="0">
                <a:latin typeface="Times New Roman" panose="02020603050405020304" pitchFamily="18" charset="0"/>
                <a:cs typeface="Times New Roman" panose="02020603050405020304" pitchFamily="18" charset="0"/>
              </a:rPr>
              <a:t>AI &amp; The Travel Industry</a:t>
            </a:r>
          </a:p>
        </p:txBody>
      </p:sp>
      <p:sp>
        <p:nvSpPr>
          <p:cNvPr id="4" name="TextBox 3">
            <a:extLst>
              <a:ext uri="{FF2B5EF4-FFF2-40B4-BE49-F238E27FC236}">
                <a16:creationId xmlns:a16="http://schemas.microsoft.com/office/drawing/2014/main" id="{8945A314-2A95-9046-E45D-799DD755B949}"/>
              </a:ext>
            </a:extLst>
          </p:cNvPr>
          <p:cNvSpPr txBox="1"/>
          <p:nvPr/>
        </p:nvSpPr>
        <p:spPr>
          <a:xfrm>
            <a:off x="6927428" y="1417649"/>
            <a:ext cx="5068055" cy="4801314"/>
          </a:xfrm>
          <a:prstGeom prst="rect">
            <a:avLst/>
          </a:prstGeom>
          <a:noFill/>
        </p:spPr>
        <p:txBody>
          <a:bodyPr wrap="square" rtlCol="0">
            <a:spAutoFit/>
          </a:bodyPr>
          <a:lstStyle/>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Predictive Maintenance for Transportation:</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AI predicts and addresses maintenance issues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Proactive approach for enhanced safety</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Efficient Customer Service:</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AI-driven chatbots for quick responses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Natural language processing for human-like interactions</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Data Analytics for Business Insights:</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AI analytics for informed decision-making</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Data-driven strategies for marketing and engagement</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AR and VR Experiences:</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AI-enhanced AR/VR previews for destinations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Revolutionary visualization of travel experiences</a:t>
            </a:r>
          </a:p>
        </p:txBody>
      </p:sp>
      <p:sp>
        <p:nvSpPr>
          <p:cNvPr id="9" name="TextBox 8">
            <a:extLst>
              <a:ext uri="{FF2B5EF4-FFF2-40B4-BE49-F238E27FC236}">
                <a16:creationId xmlns:a16="http://schemas.microsoft.com/office/drawing/2014/main" id="{D7722BBF-1A5F-469E-C26C-35DD469E009A}"/>
              </a:ext>
            </a:extLst>
          </p:cNvPr>
          <p:cNvSpPr txBox="1"/>
          <p:nvPr/>
        </p:nvSpPr>
        <p:spPr>
          <a:xfrm>
            <a:off x="1520406" y="1417649"/>
            <a:ext cx="5221705" cy="4680285"/>
          </a:xfrm>
          <a:prstGeom prst="rect">
            <a:avLst/>
          </a:prstGeom>
          <a:noFill/>
        </p:spPr>
        <p:txBody>
          <a:bodyPr wrap="square" rtlCol="0">
            <a:spAutoFit/>
          </a:bodyPr>
          <a:lstStyle/>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Personalized Customer Experiences:</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AI-driven recommendations based on preferences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Real-time assistance through chatbots</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Enhanced Travel Planning:</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Streamlined process with AI algorithms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Virtual assistants for optimized itineraries</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Dynamic Pricing and Revenue Management:</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AI-based dynamic pricing strategies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Revenue optimization in real-time</a:t>
            </a:r>
          </a:p>
          <a:p>
            <a:pPr algn="l">
              <a:buFont typeface="Arial" panose="020B0604020202020204" pitchFamily="34" charset="0"/>
              <a:buChar char="•"/>
            </a:pPr>
            <a:r>
              <a:rPr lang="en-US" b="1" i="0" dirty="0">
                <a:solidFill>
                  <a:srgbClr val="374151"/>
                </a:solidFill>
                <a:effectLst/>
                <a:latin typeface="Times New Roman" panose="02020603050405020304" pitchFamily="18" charset="0"/>
                <a:cs typeface="Times New Roman" panose="02020603050405020304" pitchFamily="18" charset="0"/>
              </a:rPr>
              <a:t>Improved Operational Efficiency:</a:t>
            </a:r>
            <a:endParaRPr lang="en-US" b="0" i="0" dirty="0">
              <a:solidFill>
                <a:srgbClr val="374151"/>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Automation for booking and backend operations</a:t>
            </a:r>
          </a:p>
          <a:p>
            <a:pPr marL="742950" lvl="1" indent="-285750" algn="l">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Robotic process automation for routine tasks</a:t>
            </a:r>
          </a:p>
          <a:p>
            <a:br>
              <a:rPr lang="en-US" dirty="0"/>
            </a:br>
            <a:endParaRPr lang="en-US" dirty="0"/>
          </a:p>
        </p:txBody>
      </p:sp>
    </p:spTree>
    <p:extLst>
      <p:ext uri="{BB962C8B-B14F-4D97-AF65-F5344CB8AC3E}">
        <p14:creationId xmlns:p14="http://schemas.microsoft.com/office/powerpoint/2010/main" val="259989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8A482-577D-0FEE-DBB5-37E208B0799C}"/>
              </a:ext>
            </a:extLst>
          </p:cNvPr>
          <p:cNvSpPr>
            <a:spLocks noGrp="1"/>
          </p:cNvSpPr>
          <p:nvPr>
            <p:ph idx="1"/>
          </p:nvPr>
        </p:nvSpPr>
        <p:spPr>
          <a:xfrm>
            <a:off x="1484310" y="1866899"/>
            <a:ext cx="10018713" cy="3124201"/>
          </a:xfrm>
        </p:spPr>
        <p:txBody>
          <a:bodyPr>
            <a:noAutofit/>
          </a:bodyPr>
          <a:lstStyle/>
          <a:p>
            <a:r>
              <a:rPr lang="en-US" sz="3200" dirty="0">
                <a:latin typeface="Times New Roman" panose="02020603050405020304" pitchFamily="18" charset="0"/>
                <a:cs typeface="Times New Roman" panose="02020603050405020304" pitchFamily="18" charset="0"/>
              </a:rPr>
              <a:t>AI promises to revolutionize travel risk management by providing more sophisticated tools for risk assessment, prediction, and response.</a:t>
            </a:r>
          </a:p>
          <a:p>
            <a:r>
              <a:rPr lang="en-US" sz="3200" dirty="0">
                <a:latin typeface="Times New Roman" panose="02020603050405020304" pitchFamily="18" charset="0"/>
                <a:cs typeface="Times New Roman" panose="02020603050405020304" pitchFamily="18" charset="0"/>
              </a:rPr>
              <a:t> However, it also brings challenges related to data security, privacy, and ethical considerations that must be carefully addressed. </a:t>
            </a:r>
          </a:p>
          <a:p>
            <a:r>
              <a:rPr lang="en-US" sz="3200" dirty="0">
                <a:latin typeface="Times New Roman" panose="02020603050405020304" pitchFamily="18" charset="0"/>
                <a:cs typeface="Times New Roman" panose="02020603050405020304" pitchFamily="18" charset="0"/>
              </a:rPr>
              <a:t>Organizations in the travel industry will likely need to adapt and integrate AI technologies to enhance the safety and security of travelers in the evolving landscape.</a:t>
            </a:r>
          </a:p>
        </p:txBody>
      </p:sp>
      <p:sp>
        <p:nvSpPr>
          <p:cNvPr id="4" name="TextBox 3">
            <a:extLst>
              <a:ext uri="{FF2B5EF4-FFF2-40B4-BE49-F238E27FC236}">
                <a16:creationId xmlns:a16="http://schemas.microsoft.com/office/drawing/2014/main" id="{C14E6277-A577-85A6-7185-596B9904ECF2}"/>
              </a:ext>
            </a:extLst>
          </p:cNvPr>
          <p:cNvSpPr txBox="1"/>
          <p:nvPr/>
        </p:nvSpPr>
        <p:spPr>
          <a:xfrm>
            <a:off x="5545555" y="360947"/>
            <a:ext cx="201629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AI &amp; TRM</a:t>
            </a:r>
          </a:p>
        </p:txBody>
      </p:sp>
    </p:spTree>
    <p:extLst>
      <p:ext uri="{BB962C8B-B14F-4D97-AF65-F5344CB8AC3E}">
        <p14:creationId xmlns:p14="http://schemas.microsoft.com/office/powerpoint/2010/main" val="290145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9A54FB56-F57C-2D23-512C-C1F881C191DF}"/>
              </a:ext>
            </a:extLst>
          </p:cNvPr>
          <p:cNvGraphicFramePr>
            <a:graphicFrameLocks noGrp="1"/>
          </p:cNvGraphicFramePr>
          <p:nvPr>
            <p:ph sz="half" idx="2"/>
            <p:extLst>
              <p:ext uri="{D42A27DB-BD31-4B8C-83A1-F6EECF244321}">
                <p14:modId xmlns:p14="http://schemas.microsoft.com/office/powerpoint/2010/main" val="3101782634"/>
              </p:ext>
            </p:extLst>
          </p:nvPr>
        </p:nvGraphicFramePr>
        <p:xfrm>
          <a:off x="1490326" y="1100534"/>
          <a:ext cx="4895056" cy="566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6523A911-0C2E-0A15-10DE-710419AFD418}"/>
              </a:ext>
            </a:extLst>
          </p:cNvPr>
          <p:cNvSpPr>
            <a:spLocks noGrp="1"/>
          </p:cNvSpPr>
          <p:nvPr>
            <p:ph sz="quarter" idx="4"/>
          </p:nvPr>
        </p:nvSpPr>
        <p:spPr>
          <a:xfrm>
            <a:off x="6481636" y="1100534"/>
            <a:ext cx="4895056" cy="5709340"/>
          </a:xfrm>
        </p:spPr>
        <p:txBody>
          <a:bodyPr>
            <a:normAutofit fontScale="475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300" b="1" kern="100" dirty="0">
                <a:effectLst/>
                <a:latin typeface="Times New Roman" panose="02020603050405020304" pitchFamily="18" charset="0"/>
                <a:ea typeface="Aptos" panose="020B0004020202020204" pitchFamily="34" charset="0"/>
                <a:cs typeface="Times New Roman" panose="02020603050405020304" pitchFamily="18" charset="0"/>
              </a:rPr>
              <a:t>Security Screening and Biometrics:</a:t>
            </a:r>
            <a:endParaRPr lang="en-US" sz="3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Facial recognition and biometrics for enhanced security</a:t>
            </a: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Efficient and accurate threat identification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300" b="1" kern="100" dirty="0">
                <a:effectLst/>
                <a:latin typeface="Times New Roman" panose="02020603050405020304" pitchFamily="18" charset="0"/>
                <a:ea typeface="Aptos" panose="020B0004020202020204" pitchFamily="34" charset="0"/>
                <a:cs typeface="Times New Roman" panose="02020603050405020304" pitchFamily="18" charset="0"/>
              </a:rPr>
              <a:t>Automated Monitoring and Alerts:</a:t>
            </a:r>
            <a:endParaRPr lang="en-US" sz="3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Continuous monitoring of news, social media, advisories</a:t>
            </a: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Real-time automated alerts for potential threats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300" b="1" kern="100" dirty="0">
                <a:effectLst/>
                <a:latin typeface="Times New Roman" panose="02020603050405020304" pitchFamily="18" charset="0"/>
                <a:ea typeface="Aptos" panose="020B0004020202020204" pitchFamily="34" charset="0"/>
                <a:cs typeface="Times New Roman" panose="02020603050405020304" pitchFamily="18" charset="0"/>
              </a:rPr>
              <a:t>Data Security and Privacy Concerns:</a:t>
            </a:r>
            <a:endParaRPr lang="en-US" sz="3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Ensuring security and privacy of traveler information</a:t>
            </a: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Balancing data use for risk management and privacy protection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300" b="1" kern="100" dirty="0">
                <a:effectLst/>
                <a:latin typeface="Times New Roman" panose="02020603050405020304" pitchFamily="18" charset="0"/>
                <a:ea typeface="Aptos" panose="020B0004020202020204" pitchFamily="34" charset="0"/>
                <a:cs typeface="Times New Roman" panose="02020603050405020304" pitchFamily="18" charset="0"/>
              </a:rPr>
              <a:t>Assistance in Crisis Communication:</a:t>
            </a:r>
            <a:endParaRPr lang="en-US" sz="3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AI-powered tools for efficient crisis communication</a:t>
            </a:r>
          </a:p>
          <a:p>
            <a:pPr marL="742950" marR="0" lvl="1" indent="-285750">
              <a:lnSpc>
                <a:spcPct val="107000"/>
              </a:lnSpc>
              <a:spcBef>
                <a:spcPts val="0"/>
              </a:spcBef>
              <a:spcAft>
                <a:spcPts val="800"/>
              </a:spcAft>
              <a:buSzPts val="1000"/>
              <a:buFont typeface="Symbol" panose="05050102010706020507" pitchFamily="18" charset="2"/>
              <a:buChar char=""/>
              <a:tabLst>
                <a:tab pos="914400" algn="l"/>
              </a:tabLst>
            </a:pPr>
            <a:r>
              <a:rPr lang="en-US" sz="3300" kern="100" dirty="0">
                <a:effectLst/>
                <a:latin typeface="Times New Roman" panose="02020603050405020304" pitchFamily="18" charset="0"/>
                <a:ea typeface="Aptos" panose="020B0004020202020204" pitchFamily="34" charset="0"/>
                <a:cs typeface="Times New Roman" panose="02020603050405020304" pitchFamily="18" charset="0"/>
              </a:rPr>
              <a:t>Timely and accurate information dissemination</a:t>
            </a:r>
          </a:p>
          <a:p>
            <a:endParaRPr lang="en-US" dirty="0"/>
          </a:p>
        </p:txBody>
      </p:sp>
      <p:sp>
        <p:nvSpPr>
          <p:cNvPr id="7" name="TextBox 6">
            <a:extLst>
              <a:ext uri="{FF2B5EF4-FFF2-40B4-BE49-F238E27FC236}">
                <a16:creationId xmlns:a16="http://schemas.microsoft.com/office/drawing/2014/main" id="{A9696EB8-0A6F-187B-A9D4-539EFF0EE401}"/>
              </a:ext>
            </a:extLst>
          </p:cNvPr>
          <p:cNvSpPr txBox="1"/>
          <p:nvPr/>
        </p:nvSpPr>
        <p:spPr>
          <a:xfrm>
            <a:off x="5289694" y="288758"/>
            <a:ext cx="1612611" cy="523220"/>
          </a:xfrm>
          <a:prstGeom prst="rect">
            <a:avLst/>
          </a:prstGeom>
          <a:noFill/>
        </p:spPr>
        <p:txBody>
          <a:bodyPr wrap="square" rtlCol="0">
            <a:spAutoFit/>
          </a:bodyPr>
          <a:lstStyle/>
          <a:p>
            <a:r>
              <a:rPr lang="en-US" sz="2800" dirty="0"/>
              <a:t>The Good</a:t>
            </a:r>
          </a:p>
        </p:txBody>
      </p:sp>
    </p:spTree>
    <p:extLst>
      <p:ext uri="{BB962C8B-B14F-4D97-AF65-F5344CB8AC3E}">
        <p14:creationId xmlns:p14="http://schemas.microsoft.com/office/powerpoint/2010/main" val="406376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2BDF-0C47-F770-930D-2A93F0BD4A47}"/>
              </a:ext>
            </a:extLst>
          </p:cNvPr>
          <p:cNvSpPr>
            <a:spLocks noGrp="1"/>
          </p:cNvSpPr>
          <p:nvPr>
            <p:ph type="title"/>
          </p:nvPr>
        </p:nvSpPr>
        <p:spPr>
          <a:xfrm>
            <a:off x="1418137" y="258680"/>
            <a:ext cx="10018713" cy="559468"/>
          </a:xfrm>
        </p:spPr>
        <p:txBody>
          <a:bodyPr>
            <a:noAutofit/>
          </a:bodyPr>
          <a:lstStyle/>
          <a:p>
            <a:r>
              <a:rPr lang="en-US" sz="3200" dirty="0">
                <a:latin typeface="Times New Roman" panose="02020603050405020304" pitchFamily="18" charset="0"/>
                <a:cs typeface="Times New Roman" panose="02020603050405020304" pitchFamily="18" charset="0"/>
              </a:rPr>
              <a:t>The Bad</a:t>
            </a:r>
          </a:p>
        </p:txBody>
      </p:sp>
      <p:graphicFrame>
        <p:nvGraphicFramePr>
          <p:cNvPr id="5" name="Content Placeholder 2">
            <a:extLst>
              <a:ext uri="{FF2B5EF4-FFF2-40B4-BE49-F238E27FC236}">
                <a16:creationId xmlns:a16="http://schemas.microsoft.com/office/drawing/2014/main" id="{BD6CB04D-A403-AFDC-DAB0-CCB4E2FA9D23}"/>
              </a:ext>
            </a:extLst>
          </p:cNvPr>
          <p:cNvGraphicFramePr>
            <a:graphicFrameLocks noGrp="1"/>
          </p:cNvGraphicFramePr>
          <p:nvPr>
            <p:ph idx="1"/>
            <p:extLst>
              <p:ext uri="{D42A27DB-BD31-4B8C-83A1-F6EECF244321}">
                <p14:modId xmlns:p14="http://schemas.microsoft.com/office/powerpoint/2010/main" val="1326120487"/>
              </p:ext>
            </p:extLst>
          </p:nvPr>
        </p:nvGraphicFramePr>
        <p:xfrm>
          <a:off x="1484310" y="1383633"/>
          <a:ext cx="10018713" cy="4407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1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42B8-F758-7DC4-909C-B7DA29C2D8C6}"/>
              </a:ext>
            </a:extLst>
          </p:cNvPr>
          <p:cNvSpPr>
            <a:spLocks noGrp="1"/>
          </p:cNvSpPr>
          <p:nvPr>
            <p:ph type="title"/>
          </p:nvPr>
        </p:nvSpPr>
        <p:spPr>
          <a:xfrm>
            <a:off x="1086643" y="276726"/>
            <a:ext cx="10018713" cy="667753"/>
          </a:xfrm>
        </p:spPr>
        <p:txBody>
          <a:bodyPr>
            <a:normAutofit fontScale="90000"/>
          </a:bodyPr>
          <a:lstStyle/>
          <a:p>
            <a:r>
              <a:rPr lang="en-US" dirty="0"/>
              <a:t>The Scary</a:t>
            </a:r>
          </a:p>
        </p:txBody>
      </p:sp>
      <p:graphicFrame>
        <p:nvGraphicFramePr>
          <p:cNvPr id="5" name="Content Placeholder 2">
            <a:extLst>
              <a:ext uri="{FF2B5EF4-FFF2-40B4-BE49-F238E27FC236}">
                <a16:creationId xmlns:a16="http://schemas.microsoft.com/office/drawing/2014/main" id="{F7F907CB-EE9D-06D5-364D-4B07F50246FC}"/>
              </a:ext>
            </a:extLst>
          </p:cNvPr>
          <p:cNvGraphicFramePr>
            <a:graphicFrameLocks noGrp="1"/>
          </p:cNvGraphicFramePr>
          <p:nvPr>
            <p:ph idx="1"/>
          </p:nvPr>
        </p:nvGraphicFramePr>
        <p:xfrm>
          <a:off x="1484310" y="1666375"/>
          <a:ext cx="10018713" cy="4124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06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7CAE53-2B81-258B-7A1C-39A373AE535B}"/>
              </a:ext>
            </a:extLst>
          </p:cNvPr>
          <p:cNvPicPr>
            <a:picLocks noChangeAspect="1"/>
          </p:cNvPicPr>
          <p:nvPr/>
        </p:nvPicPr>
        <p:blipFill rotWithShape="1">
          <a:blip r:embed="rId3"/>
          <a:srcRect l="26347" r="22075"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23C0C75-DFB7-962D-6927-6F1BBD8F5AD4}"/>
              </a:ext>
            </a:extLst>
          </p:cNvPr>
          <p:cNvSpPr>
            <a:spLocks noGrp="1"/>
          </p:cNvSpPr>
          <p:nvPr>
            <p:ph type="title"/>
          </p:nvPr>
        </p:nvSpPr>
        <p:spPr>
          <a:xfrm>
            <a:off x="972080" y="685801"/>
            <a:ext cx="5260680" cy="962526"/>
          </a:xfrm>
        </p:spPr>
        <p:txBody>
          <a:bodyPr>
            <a:normAutofit/>
          </a:bodyPr>
          <a:lstStyle/>
          <a:p>
            <a:pPr algn="l"/>
            <a:r>
              <a:rPr lang="en-US" dirty="0"/>
              <a:t>Embrace the Future</a:t>
            </a:r>
          </a:p>
        </p:txBody>
      </p:sp>
      <p:sp>
        <p:nvSpPr>
          <p:cNvPr id="3" name="Content Placeholder 2">
            <a:extLst>
              <a:ext uri="{FF2B5EF4-FFF2-40B4-BE49-F238E27FC236}">
                <a16:creationId xmlns:a16="http://schemas.microsoft.com/office/drawing/2014/main" id="{2D573E31-C111-2B13-E59E-4D77F90BF564}"/>
              </a:ext>
            </a:extLst>
          </p:cNvPr>
          <p:cNvSpPr>
            <a:spLocks noGrp="1"/>
          </p:cNvSpPr>
          <p:nvPr>
            <p:ph idx="1"/>
          </p:nvPr>
        </p:nvSpPr>
        <p:spPr>
          <a:xfrm>
            <a:off x="643468" y="2666999"/>
            <a:ext cx="5260680" cy="3124201"/>
          </a:xfrm>
        </p:spPr>
        <p:txBody>
          <a:bodyPr>
            <a:normAutofit/>
          </a:bodyPr>
          <a:lstStyle/>
          <a:p>
            <a:r>
              <a:rPr lang="en-US" sz="3200" dirty="0">
                <a:latin typeface="Times New Roman" panose="02020603050405020304" pitchFamily="18" charset="0"/>
                <a:cs typeface="Times New Roman" panose="02020603050405020304" pitchFamily="18" charset="0"/>
              </a:rPr>
              <a:t>"The greatest danger in times of turbulence is not the turbulence itself, but to act with yesterday's logic." - Peter Drucker</a:t>
            </a:r>
          </a:p>
        </p:txBody>
      </p:sp>
    </p:spTree>
    <p:extLst>
      <p:ext uri="{BB962C8B-B14F-4D97-AF65-F5344CB8AC3E}">
        <p14:creationId xmlns:p14="http://schemas.microsoft.com/office/powerpoint/2010/main" val="259630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6B11F9-7CF4-4EA5-927D-BD9AB9BAA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5583BE8A-798A-49D7-83DC-A87057097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0" name="Freeform 7">
              <a:extLst>
                <a:ext uri="{FF2B5EF4-FFF2-40B4-BE49-F238E27FC236}">
                  <a16:creationId xmlns:a16="http://schemas.microsoft.com/office/drawing/2014/main" id="{6DE657C4-420A-45F7-B1EF-FDF95A5D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 name="Freeform 8">
              <a:extLst>
                <a:ext uri="{FF2B5EF4-FFF2-40B4-BE49-F238E27FC236}">
                  <a16:creationId xmlns:a16="http://schemas.microsoft.com/office/drawing/2014/main" id="{1EE460FA-528A-4C78-B916-355E0AE7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 name="Freeform 9">
              <a:extLst>
                <a:ext uri="{FF2B5EF4-FFF2-40B4-BE49-F238E27FC236}">
                  <a16:creationId xmlns:a16="http://schemas.microsoft.com/office/drawing/2014/main" id="{38A1243A-751B-4A0E-B1E7-3437113B2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 name="Freeform 10">
              <a:extLst>
                <a:ext uri="{FF2B5EF4-FFF2-40B4-BE49-F238E27FC236}">
                  <a16:creationId xmlns:a16="http://schemas.microsoft.com/office/drawing/2014/main" id="{11550A02-C965-4A16-A9A9-E686940FA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 name="Freeform 11">
              <a:extLst>
                <a:ext uri="{FF2B5EF4-FFF2-40B4-BE49-F238E27FC236}">
                  <a16:creationId xmlns:a16="http://schemas.microsoft.com/office/drawing/2014/main" id="{4A579E77-1FA8-4170-94D2-499DB104C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 name="Rectangle 15">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F90C56-D185-1207-69F7-194D28AD852F}"/>
              </a:ext>
            </a:extLst>
          </p:cNvPr>
          <p:cNvPicPr>
            <a:picLocks noChangeAspect="1"/>
          </p:cNvPicPr>
          <p:nvPr/>
        </p:nvPicPr>
        <p:blipFill rotWithShape="1">
          <a:blip r:embed="rId3"/>
          <a:srcRect t="2936" r="2" b="2"/>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8" name="Group 17">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9"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1"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2"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3"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4"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TextBox 2">
            <a:extLst>
              <a:ext uri="{FF2B5EF4-FFF2-40B4-BE49-F238E27FC236}">
                <a16:creationId xmlns:a16="http://schemas.microsoft.com/office/drawing/2014/main" id="{FE0C9F85-650F-BBF6-8197-FEA0E036337A}"/>
              </a:ext>
            </a:extLst>
          </p:cNvPr>
          <p:cNvSpPr txBox="1"/>
          <p:nvPr/>
        </p:nvSpPr>
        <p:spPr>
          <a:xfrm>
            <a:off x="698561" y="1866899"/>
            <a:ext cx="5260680" cy="3124201"/>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endParaRPr lang="en-US" sz="1400" dirty="0"/>
          </a:p>
          <a:p>
            <a:pPr algn="ctr">
              <a:lnSpc>
                <a:spcPct val="90000"/>
              </a:lnSpc>
              <a:spcBef>
                <a:spcPct val="20000"/>
              </a:spcBef>
              <a:spcAft>
                <a:spcPts val="600"/>
              </a:spcAft>
              <a:buClr>
                <a:schemeClr val="accent1">
                  <a:lumMod val="75000"/>
                </a:schemeClr>
              </a:buClr>
              <a:buSzPct val="145000"/>
            </a:pPr>
            <a:r>
              <a:rPr lang="en-US" sz="4400" dirty="0">
                <a:latin typeface="Times New Roman" panose="02020603050405020304" pitchFamily="18" charset="0"/>
                <a:cs typeface="Times New Roman" panose="02020603050405020304" pitchFamily="18" charset="0"/>
              </a:rPr>
              <a:t>Thank You</a:t>
            </a:r>
          </a:p>
          <a:p>
            <a:pPr>
              <a:lnSpc>
                <a:spcPct val="90000"/>
              </a:lnSpc>
              <a:spcBef>
                <a:spcPct val="20000"/>
              </a:spcBef>
              <a:spcAft>
                <a:spcPts val="600"/>
              </a:spcAft>
              <a:buClr>
                <a:schemeClr val="accent1">
                  <a:lumMod val="75000"/>
                </a:schemeClr>
              </a:buClr>
              <a:buSzPct val="145000"/>
              <a:buFont typeface="Arial"/>
              <a:buChar char="•"/>
            </a:pPr>
            <a:r>
              <a:rPr lang="en-US" sz="1400" dirty="0">
                <a:latin typeface="Times New Roman" panose="02020603050405020304" pitchFamily="18" charset="0"/>
                <a:cs typeface="Times New Roman" panose="02020603050405020304" pitchFamily="18" charset="0"/>
              </a:rPr>
              <a:t>Dr. John M. Rose</a:t>
            </a:r>
          </a:p>
          <a:p>
            <a:pPr>
              <a:lnSpc>
                <a:spcPct val="90000"/>
              </a:lnSpc>
              <a:spcBef>
                <a:spcPct val="20000"/>
              </a:spcBef>
              <a:spcAft>
                <a:spcPts val="600"/>
              </a:spcAft>
              <a:buClr>
                <a:schemeClr val="accent1">
                  <a:lumMod val="75000"/>
                </a:schemeClr>
              </a:buClr>
              <a:buSzPct val="145000"/>
              <a:buFont typeface="Arial"/>
              <a:buChar char="•"/>
            </a:pPr>
            <a:r>
              <a:rPr lang="en-US" sz="1400" dirty="0">
                <a:latin typeface="Times New Roman" panose="02020603050405020304" pitchFamily="18" charset="0"/>
                <a:cs typeface="Times New Roman" panose="02020603050405020304" pitchFamily="18" charset="0"/>
              </a:rPr>
              <a:t>Executive Doctor of Business Administration</a:t>
            </a:r>
          </a:p>
          <a:p>
            <a:pPr>
              <a:lnSpc>
                <a:spcPct val="90000"/>
              </a:lnSpc>
              <a:spcBef>
                <a:spcPct val="20000"/>
              </a:spcBef>
              <a:spcAft>
                <a:spcPts val="600"/>
              </a:spcAft>
              <a:buClr>
                <a:schemeClr val="accent1">
                  <a:lumMod val="75000"/>
                </a:schemeClr>
              </a:buClr>
              <a:buSzPct val="145000"/>
              <a:buFont typeface="Arial"/>
              <a:buChar char="•"/>
            </a:pPr>
            <a:r>
              <a:rPr lang="en-US" sz="1400" dirty="0">
                <a:latin typeface="Times New Roman" panose="02020603050405020304" pitchFamily="18" charset="0"/>
                <a:cs typeface="Times New Roman" panose="02020603050405020304" pitchFamily="18" charset="0"/>
              </a:rPr>
              <a:t>Pepperdine Graziadio Business School</a:t>
            </a:r>
          </a:p>
          <a:p>
            <a:pPr>
              <a:lnSpc>
                <a:spcPct val="90000"/>
              </a:lnSpc>
              <a:spcBef>
                <a:spcPct val="20000"/>
              </a:spcBef>
              <a:spcAft>
                <a:spcPts val="600"/>
              </a:spcAft>
              <a:buClr>
                <a:schemeClr val="accent1">
                  <a:lumMod val="75000"/>
                </a:schemeClr>
              </a:buClr>
              <a:buSzPct val="145000"/>
              <a:buFont typeface="Arial"/>
              <a:buChar char="•"/>
            </a:pPr>
            <a:r>
              <a:rPr lang="en-US" sz="1400" dirty="0">
                <a:latin typeface="Times New Roman" panose="02020603050405020304" pitchFamily="18" charset="0"/>
                <a:cs typeface="Times New Roman" panose="02020603050405020304" pitchFamily="18" charset="0"/>
              </a:rPr>
              <a:t>m: 443-852-5057</a:t>
            </a:r>
          </a:p>
          <a:p>
            <a:pPr>
              <a:lnSpc>
                <a:spcPct val="90000"/>
              </a:lnSpc>
              <a:spcBef>
                <a:spcPct val="20000"/>
              </a:spcBef>
              <a:spcAft>
                <a:spcPts val="600"/>
              </a:spcAft>
              <a:buClr>
                <a:schemeClr val="accent1">
                  <a:lumMod val="75000"/>
                </a:schemeClr>
              </a:buClr>
              <a:buSzPct val="145000"/>
              <a:buFont typeface="Arial"/>
              <a:buChar char="•"/>
            </a:pPr>
            <a:r>
              <a:rPr lang="en-US" sz="1400" dirty="0">
                <a:latin typeface="Times New Roman" panose="02020603050405020304" pitchFamily="18" charset="0"/>
                <a:cs typeface="Times New Roman" panose="02020603050405020304" pitchFamily="18" charset="0"/>
              </a:rPr>
              <a:t>john.rose@pepperdine.edu </a:t>
            </a:r>
          </a:p>
          <a:p>
            <a:pPr>
              <a:lnSpc>
                <a:spcPct val="90000"/>
              </a:lnSpc>
              <a:spcBef>
                <a:spcPct val="20000"/>
              </a:spcBef>
              <a:spcAft>
                <a:spcPts val="600"/>
              </a:spcAft>
              <a:buClr>
                <a:schemeClr val="accent1">
                  <a:lumMod val="75000"/>
                </a:schemeClr>
              </a:buClr>
              <a:buSzPct val="145000"/>
              <a:buFont typeface="Arial"/>
              <a:buChar char="•"/>
            </a:pPr>
            <a:r>
              <a:rPr lang="en-US" sz="1400" dirty="0">
                <a:latin typeface="Times New Roman" panose="02020603050405020304" pitchFamily="18" charset="0"/>
                <a:cs typeface="Times New Roman" panose="02020603050405020304" pitchFamily="18" charset="0"/>
              </a:rPr>
              <a:t>john.rose@altour.com</a:t>
            </a:r>
          </a:p>
          <a:p>
            <a:pPr>
              <a:lnSpc>
                <a:spcPct val="90000"/>
              </a:lnSpc>
              <a:spcBef>
                <a:spcPct val="20000"/>
              </a:spcBef>
              <a:spcAft>
                <a:spcPts val="600"/>
              </a:spcAft>
              <a:buClr>
                <a:schemeClr val="accent1">
                  <a:lumMod val="75000"/>
                </a:schemeClr>
              </a:buClr>
              <a:buSzPct val="145000"/>
              <a:buFont typeface="Arial"/>
              <a:buChar char="•"/>
            </a:pPr>
            <a:endParaRPr lang="en-US" sz="1400" dirty="0"/>
          </a:p>
          <a:p>
            <a:pPr>
              <a:lnSpc>
                <a:spcPct val="90000"/>
              </a:lnSpc>
              <a:spcBef>
                <a:spcPct val="20000"/>
              </a:spcBef>
              <a:spcAft>
                <a:spcPts val="600"/>
              </a:spcAft>
              <a:buClr>
                <a:schemeClr val="accent1">
                  <a:lumMod val="75000"/>
                </a:schemeClr>
              </a:buClr>
              <a:buSzPct val="145000"/>
              <a:buFont typeface="Arial"/>
              <a:buChar char="•"/>
            </a:pPr>
            <a:endParaRPr lang="en-US" sz="1400" dirty="0"/>
          </a:p>
          <a:p>
            <a:pPr>
              <a:lnSpc>
                <a:spcPct val="90000"/>
              </a:lnSpc>
              <a:spcBef>
                <a:spcPct val="20000"/>
              </a:spcBef>
              <a:spcAft>
                <a:spcPts val="600"/>
              </a:spcAft>
              <a:buClr>
                <a:schemeClr val="accent1">
                  <a:lumMod val="75000"/>
                </a:schemeClr>
              </a:buClr>
              <a:buSzPct val="145000"/>
              <a:buFont typeface="Arial"/>
              <a:buChar char="•"/>
            </a:pPr>
            <a:endParaRPr lang="en-US" sz="1400" dirty="0"/>
          </a:p>
          <a:p>
            <a:pPr>
              <a:lnSpc>
                <a:spcPct val="90000"/>
              </a:lnSpc>
              <a:spcBef>
                <a:spcPct val="20000"/>
              </a:spcBef>
              <a:spcAft>
                <a:spcPts val="600"/>
              </a:spcAft>
              <a:buClr>
                <a:schemeClr val="accent1">
                  <a:lumMod val="75000"/>
                </a:schemeClr>
              </a:buClr>
              <a:buSzPct val="145000"/>
              <a:buFont typeface="Arial"/>
              <a:buChar char="•"/>
            </a:pPr>
            <a:endParaRPr lang="en-US" sz="1400" dirty="0"/>
          </a:p>
        </p:txBody>
      </p:sp>
    </p:spTree>
    <p:extLst>
      <p:ext uri="{BB962C8B-B14F-4D97-AF65-F5344CB8AC3E}">
        <p14:creationId xmlns:p14="http://schemas.microsoft.com/office/powerpoint/2010/main" val="2288973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364</TotalTime>
  <Words>672</Words>
  <Application>Microsoft Office PowerPoint</Application>
  <PresentationFormat>Widescreen</PresentationFormat>
  <Paragraphs>109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Corbel</vt:lpstr>
      <vt:lpstr>Symbol</vt:lpstr>
      <vt:lpstr>Times New Roman</vt:lpstr>
      <vt:lpstr>Parallax</vt:lpstr>
      <vt:lpstr> </vt:lpstr>
      <vt:lpstr>AI &amp; Disruption</vt:lpstr>
      <vt:lpstr>AI &amp; The Travel Industry</vt:lpstr>
      <vt:lpstr>PowerPoint Presentation</vt:lpstr>
      <vt:lpstr>PowerPoint Presentation</vt:lpstr>
      <vt:lpstr>The Bad</vt:lpstr>
      <vt:lpstr>The Scary</vt:lpstr>
      <vt:lpstr>Embrace the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John Rose</dc:creator>
  <cp:lastModifiedBy>John Rose</cp:lastModifiedBy>
  <cp:revision>14</cp:revision>
  <dcterms:created xsi:type="dcterms:W3CDTF">2024-01-29T15:37:42Z</dcterms:created>
  <dcterms:modified xsi:type="dcterms:W3CDTF">2024-01-31T17:20:36Z</dcterms:modified>
</cp:coreProperties>
</file>